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СОШ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Россошь,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Воронежской обл.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14818"/>
            <a:ext cx="8305800" cy="357190"/>
          </a:xfrm>
        </p:spPr>
        <p:txBody>
          <a:bodyPr/>
          <a:lstStyle/>
          <a:p>
            <a:r>
              <a:rPr lang="ru-RU" sz="5400" b="1" dirty="0" smtClean="0"/>
              <a:t>«Героям-землякам посвящается…»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салют,победа\IMG_2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4786322"/>
            <a:ext cx="7715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померкнет в веках память о солдатах, погибших в боях…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салют,победа\IMG_2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143512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«Сигнальщики-горнисты»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салют,победа\IMG_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21495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«Лейтенанты России» 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салют,победа\IMG_2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429264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 землянке» 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салют,победа\IMG_2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57356" y="5715016"/>
            <a:ext cx="62865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</a:rPr>
              <a:t>Мини-инсценировка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салют,победа\IMG_2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5984" y="5500702"/>
            <a:ext cx="50006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</a:rPr>
              <a:t>«Тучи в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</a:rPr>
              <a:t>голубом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</a:rPr>
              <a:t>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салют,победа\IMG_2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429264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44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Бухенвальдский</a:t>
            </a:r>
            <a:r>
              <a:rPr lang="ru-RU" sz="4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набат» 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салют,победа\IMG_2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5572140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«9 мая» 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53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«Героям-землякам посвящается…»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6</cp:revision>
  <dcterms:modified xsi:type="dcterms:W3CDTF">2011-01-26T12:36:41Z</dcterms:modified>
</cp:coreProperties>
</file>