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AF24"/>
    <a:srgbClr val="28F841"/>
    <a:srgbClr val="39E74A"/>
    <a:srgbClr val="322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Yakov_Perelman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357298"/>
            <a:ext cx="6937092" cy="450059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Pour">
              <a:avLst>
                <a:gd name="adj1" fmla="val 18666077"/>
                <a:gd name="adj2" fmla="val 59240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81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Клуб</a:t>
            </a:r>
            <a:r>
              <a:rPr lang="ru-RU" sz="5400" b="1" cap="none" spc="0" dirty="0" smtClean="0">
                <a:ln w="3810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 smtClean="0">
                <a:ln w="3810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«КЛЮТОНАС</a:t>
            </a:r>
            <a:r>
              <a:rPr lang="ru-RU" sz="5400" b="1" cap="none" spc="0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»</a:t>
            </a:r>
            <a:endParaRPr lang="ru-RU" sz="5400" b="1" cap="none" spc="0" dirty="0">
              <a:ln w="28575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348800"/>
            <a:ext cx="90011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Напишите любое трёхзначное число с разными цифрами.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Запишите число в обратном порядке.</a:t>
            </a:r>
          </a:p>
          <a:p>
            <a:r>
              <a:rPr lang="ru-RU" sz="3200" dirty="0" smtClean="0">
                <a:latin typeface="Comic Sans MS" pitchFamily="66" charset="0"/>
              </a:rPr>
              <a:t>Из большего отнимите меньшее.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Запишите это число в обратном порядке.</a:t>
            </a:r>
          </a:p>
          <a:p>
            <a:r>
              <a:rPr lang="ru-RU" sz="3200" dirty="0" smtClean="0">
                <a:latin typeface="Comic Sans MS" pitchFamily="66" charset="0"/>
              </a:rPr>
              <a:t>Сложите числа из последних пунктов.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Вычеркните цифру из разряда единиц (последнюю).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14290"/>
            <a:ext cx="4585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solidFill>
                    <a:srgbClr val="7030A0"/>
                  </a:solidFill>
                </a:ln>
                <a:solidFill>
                  <a:schemeClr val="accent3"/>
                </a:solidFill>
                <a:effectLst/>
              </a:rPr>
              <a:t>Обман зрения</a:t>
            </a:r>
            <a:endParaRPr lang="ru-RU" sz="5400" b="1" cap="none" spc="0" dirty="0">
              <a:ln>
                <a:solidFill>
                  <a:srgbClr val="7030A0"/>
                </a:solidFill>
              </a:ln>
              <a:solidFill>
                <a:schemeClr val="accent3"/>
              </a:solidFill>
              <a:effectLst/>
            </a:endParaRPr>
          </a:p>
        </p:txBody>
      </p:sp>
      <p:pic>
        <p:nvPicPr>
          <p:cNvPr id="3" name="Рисунок 2" descr="Рис. 1.  Как расположены кубы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643050"/>
            <a:ext cx="474824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2. Что вы видите: лестницу, нишу или бумажную полоску, согнутую &lt;гармоникой&gt;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5715040" cy="50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. 3. Что длиннее: АВ или АС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428736"/>
            <a:ext cx="671517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214554"/>
            <a:ext cx="8286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Comic Sans MS" pitchFamily="66" charset="0"/>
              </a:rPr>
              <a:t>«Кто многое с собой несёт, тот многим что-нибудь приносит»</a:t>
            </a:r>
          </a:p>
          <a:p>
            <a:pPr algn="r"/>
            <a:r>
              <a:rPr lang="ru-RU" sz="5400" b="1" dirty="0" smtClean="0">
                <a:latin typeface="Comic Sans MS" pitchFamily="66" charset="0"/>
              </a:rPr>
              <a:t>Гёте </a:t>
            </a:r>
            <a:endParaRPr lang="ru-RU" sz="54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967335"/>
            <a:ext cx="8215369" cy="13189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087202"/>
              </a:avLst>
            </a:prstTxWarp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rgbClr val="7030A0"/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 новых встреч</a:t>
            </a:r>
            <a:endParaRPr lang="ru-RU" sz="8000" b="1" cap="none" spc="0" dirty="0">
              <a:ln w="19050">
                <a:solidFill>
                  <a:srgbClr val="7030A0"/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429264"/>
            <a:ext cx="8001056" cy="5715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402181"/>
              </a:avLst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Девиз клуба: </a:t>
            </a:r>
          </a:p>
          <a:p>
            <a:pPr algn="ctr"/>
            <a:r>
              <a:rPr lang="ru-RU" sz="5400" b="1" cap="none" spc="0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уди</a:t>
            </a:r>
            <a:r>
              <a:rPr lang="ru-RU" sz="54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вляться, </a:t>
            </a:r>
          </a:p>
          <a:p>
            <a:pPr algn="ctr"/>
            <a:r>
              <a:rPr lang="ru-RU" sz="54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восхищаться, </a:t>
            </a:r>
          </a:p>
          <a:p>
            <a:pPr algn="ctr"/>
            <a:r>
              <a:rPr lang="ru-RU" sz="54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познавать и</a:t>
            </a:r>
          </a:p>
          <a:p>
            <a:pPr algn="ctr"/>
            <a:r>
              <a:rPr lang="ru-RU" sz="5400" b="1" dirty="0" smtClean="0">
                <a:ln w="28575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развиваться.</a:t>
            </a:r>
            <a:endParaRPr lang="ru-RU" sz="5400" b="1" cap="none" spc="0" dirty="0">
              <a:ln w="28575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akov Perel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/>
          <a:stretch>
            <a:fillRect/>
          </a:stretch>
        </p:blipFill>
        <p:spPr bwMode="auto">
          <a:xfrm>
            <a:off x="5000628" y="1785926"/>
            <a:ext cx="3240781" cy="422774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500034" y="1500174"/>
            <a:ext cx="4178130" cy="44012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Яков </a:t>
            </a:r>
          </a:p>
          <a:p>
            <a:pPr algn="ctr"/>
            <a:r>
              <a:rPr lang="ru-RU" sz="5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Исидорович </a:t>
            </a:r>
          </a:p>
          <a:p>
            <a:pPr algn="ctr"/>
            <a:r>
              <a:rPr lang="ru-RU" sz="54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Перельман</a:t>
            </a:r>
          </a:p>
          <a:p>
            <a:pPr algn="ctr"/>
            <a:endParaRPr lang="ru-RU" sz="5400" b="1" dirty="0" smtClean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 декабря 1882 года</a:t>
            </a:r>
          </a:p>
          <a:p>
            <a:pPr algn="ctr"/>
            <a:r>
              <a:rPr lang="ru-RU" sz="3200" b="1" dirty="0" smtClean="0">
                <a:ln w="190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16 марта 1942 года</a:t>
            </a:r>
            <a:endParaRPr lang="ru-RU" sz="3200" b="1" cap="none" spc="0" dirty="0">
              <a:ln w="190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736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 algn="just"/>
            <a:r>
              <a:rPr lang="ru-RU" sz="5400" dirty="0" smtClean="0">
                <a:latin typeface="Comic Sans MS" pitchFamily="66" charset="0"/>
              </a:rPr>
              <a:t>«Предмет математики настолько серьезен, что полезно не упускать случая, сделать его немного занимательным»</a:t>
            </a:r>
            <a:endParaRPr lang="ru-RU" sz="5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500174"/>
            <a:ext cx="609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Трёхзначное число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357430"/>
            <a:ext cx="8066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Припишите это же число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143248"/>
            <a:ext cx="480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Разделить на 7</a:t>
            </a:r>
            <a:endParaRPr lang="ru-RU" sz="54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786190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Разделить на 11</a:t>
            </a:r>
            <a:endParaRPr lang="ru-RU" sz="5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429132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15AF24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Разделить на 13</a:t>
            </a:r>
            <a:endParaRPr lang="ru-RU" sz="5400" b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15AF24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571612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«Занимательная физика»</a:t>
            </a:r>
            <a:r>
              <a:rPr lang="ru-RU" sz="4800" dirty="0" smtClean="0"/>
              <a:t>  «Живая математика», «Занимательная геометрия», «Занимательная арифметика», «Занимательная алгебра»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/>
              <a:t>и ещё 42 книги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643050"/>
            <a:ext cx="77152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Задумайте какое-нибудь трехзначное число.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Найдите сумму цифр этого числа.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От задуманного числа отнимите полученную сумму.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В том числе, которое получилось, зачеркните одну цифру, безразлично какую</a:t>
            </a: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dirty="0" smtClean="0">
              <a:solidFill>
                <a:prstClr val="black"/>
              </a:solidFill>
              <a:latin typeface="Comic Sans MS" pitchFamily="66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prstClr val="black"/>
                </a:solidFill>
                <a:latin typeface="Comic Sans MS" pitchFamily="66" charset="0"/>
                <a:cs typeface="Times New Roman" pitchFamily="18" charset="0"/>
              </a:rPr>
              <a:t>Назовите оставшиеся цифры.</a:t>
            </a:r>
            <a:endParaRPr lang="ru-RU" sz="2400" b="1" dirty="0" smtClean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81439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Comic Sans MS" pitchFamily="66" charset="0"/>
              </a:rPr>
              <a:t>Кто взял ключ, тот возьмёт столько шашек, сколько их было.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Кто взял ложку, возьмёт шашек в 2 раза больше чем было.</a:t>
            </a:r>
          </a:p>
          <a:p>
            <a:endParaRPr lang="ru-RU" sz="3200" dirty="0" smtClean="0">
              <a:latin typeface="Comic Sans MS" pitchFamily="66" charset="0"/>
            </a:endParaRPr>
          </a:p>
          <a:p>
            <a:r>
              <a:rPr lang="ru-RU" sz="3200" dirty="0" smtClean="0">
                <a:latin typeface="Comic Sans MS" pitchFamily="66" charset="0"/>
              </a:rPr>
              <a:t>Кто взял ручку, тот возьмёт шашек в 4 раза больше чем было.</a:t>
            </a:r>
            <a:endParaRPr lang="ru-RU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428868"/>
            <a:ext cx="7429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Comic Sans MS" pitchFamily="66" charset="0"/>
              </a:rPr>
              <a:t>Перевод стрелок на час вперёд с целью экономии топлива.</a:t>
            </a:r>
            <a:endParaRPr lang="ru-RU" sz="3200" b="1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</TotalTime>
  <Words>226</Words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Татьяна Павловна</cp:lastModifiedBy>
  <cp:revision>15</cp:revision>
  <dcterms:modified xsi:type="dcterms:W3CDTF">2011-01-25T07:57:40Z</dcterms:modified>
</cp:coreProperties>
</file>