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5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EC5D6-7B57-4D43-88A1-B5CE5D72CA8E}" type="datetimeFigureOut">
              <a:rPr lang="ru-RU"/>
              <a:pPr>
                <a:defRPr/>
              </a:pPr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389ED-3091-4518-A6DD-B4521C675F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F1198-2D3E-4014-AE10-F0EC8E0E0826}" type="datetimeFigureOut">
              <a:rPr lang="ru-RU"/>
              <a:pPr>
                <a:defRPr/>
              </a:pPr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27836-4EC2-4357-9864-0B6CBD6587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FB861-1E9C-472E-9E66-74E6FC3D1788}" type="datetimeFigureOut">
              <a:rPr lang="ru-RU"/>
              <a:pPr>
                <a:defRPr/>
              </a:pPr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46A7D-AA1A-425F-8B8F-0620786947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4B59F-7605-4527-9CAF-4B694DFD3FE6}" type="datetimeFigureOut">
              <a:rPr lang="ru-RU"/>
              <a:pPr>
                <a:defRPr/>
              </a:pPr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4E748-6E91-46A6-A129-6B95499081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62037-0FFD-433F-8513-B047AC5DCF74}" type="datetimeFigureOut">
              <a:rPr lang="ru-RU"/>
              <a:pPr>
                <a:defRPr/>
              </a:pPr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3CD9B-C4FB-4DE2-A683-227DB370FF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31CA9-524E-4880-86C7-AF199D9A6A06}" type="datetimeFigureOut">
              <a:rPr lang="ru-RU"/>
              <a:pPr>
                <a:defRPr/>
              </a:pPr>
              <a:t>31.01.2011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C2F59-FC17-4CE6-BD32-7734C4EC7F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3C54C-64B8-482B-BDBF-188F2C8294DB}" type="datetimeFigureOut">
              <a:rPr lang="ru-RU"/>
              <a:pPr>
                <a:defRPr/>
              </a:pPr>
              <a:t>31.01.2011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8AADD-DEA4-4D35-B73F-2898E288D2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D92D9-3278-460F-84B3-0638151E8ACD}" type="datetimeFigureOut">
              <a:rPr lang="ru-RU"/>
              <a:pPr>
                <a:defRPr/>
              </a:pPr>
              <a:t>31.01.2011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CFA23-5E2F-411B-91E0-7450DA0689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06D62-64EA-42BF-B2D7-DFD5D4027AAF}" type="datetimeFigureOut">
              <a:rPr lang="ru-RU"/>
              <a:pPr>
                <a:defRPr/>
              </a:pPr>
              <a:t>31.01.2011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F5433-6631-41B0-AB72-4573BBABE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8E12B-228C-4742-80A6-240FC7C7C7F7}" type="datetimeFigureOut">
              <a:rPr lang="ru-RU"/>
              <a:pPr>
                <a:defRPr/>
              </a:pPr>
              <a:t>31.01.2011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65FF5-CE32-496C-8CB4-7D82CFA454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FA89D-5D95-4287-88D0-BFD4B367021D}" type="datetimeFigureOut">
              <a:rPr lang="ru-RU"/>
              <a:pPr>
                <a:defRPr/>
              </a:pPr>
              <a:t>31.01.2011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498E2-07F9-4914-BBFA-754E396232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5CE6F2-19DA-4E95-BD2A-B9CCC76F64AC}" type="datetimeFigureOut">
              <a:rPr lang="ru-RU"/>
              <a:pPr>
                <a:defRPr/>
              </a:pPr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FF03E5C-7083-42E0-84F5-60C46DF794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25"/>
          <p:cNvSpPr txBox="1">
            <a:spLocks noChangeArrowheads="1"/>
          </p:cNvSpPr>
          <p:nvPr/>
        </p:nvSpPr>
        <p:spPr bwMode="auto">
          <a:xfrm>
            <a:off x="4643438" y="3558605"/>
            <a:ext cx="19288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latin typeface="Calibri" pitchFamily="34" charset="0"/>
              </a:rPr>
              <a:t>Esc</a:t>
            </a:r>
            <a:endParaRPr lang="ru-RU" sz="3200" b="1" dirty="0">
              <a:latin typeface="Calibri" pitchFamily="34" charset="0"/>
            </a:endParaRPr>
          </a:p>
        </p:txBody>
      </p:sp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571472" y="1500174"/>
            <a:ext cx="42148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Calibri" pitchFamily="34" charset="0"/>
              </a:rPr>
              <a:t>Клавиша, предназначенная для удаления  символа, расположенного справа от курсора</a:t>
            </a:r>
            <a:endParaRPr lang="ru-RU" sz="1600" b="1" dirty="0">
              <a:latin typeface="Calibri" pitchFamily="34" charset="0"/>
            </a:endParaRPr>
          </a:p>
        </p:txBody>
      </p:sp>
      <p:sp>
        <p:nvSpPr>
          <p:cNvPr id="4099" name="Text Box 25"/>
          <p:cNvSpPr txBox="1">
            <a:spLocks noChangeArrowheads="1"/>
          </p:cNvSpPr>
          <p:nvPr/>
        </p:nvSpPr>
        <p:spPr bwMode="auto">
          <a:xfrm>
            <a:off x="4572000" y="2928934"/>
            <a:ext cx="19288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latin typeface="Calibri" pitchFamily="34" charset="0"/>
              </a:rPr>
              <a:t>NumLock</a:t>
            </a:r>
            <a:endParaRPr lang="ru-RU" sz="3200" b="1" dirty="0">
              <a:latin typeface="Calibri" pitchFamily="34" charset="0"/>
            </a:endParaRPr>
          </a:p>
        </p:txBody>
      </p:sp>
      <p:sp>
        <p:nvSpPr>
          <p:cNvPr id="4112" name="Прямоугольник 5"/>
          <p:cNvSpPr>
            <a:spLocks noChangeArrowheads="1"/>
          </p:cNvSpPr>
          <p:nvPr/>
        </p:nvSpPr>
        <p:spPr bwMode="auto">
          <a:xfrm>
            <a:off x="4572000" y="2143116"/>
            <a:ext cx="19461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Calibri" pitchFamily="34" charset="0"/>
              </a:rPr>
              <a:t>Backspace</a:t>
            </a:r>
            <a:endParaRPr lang="ru-RU" sz="3200" b="1" baseline="-25000" dirty="0">
              <a:latin typeface="Calibr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43438" y="3643314"/>
            <a:ext cx="192882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786578" y="1500174"/>
            <a:ext cx="1857388" cy="50006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643174" y="571480"/>
            <a:ext cx="404232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Клавиатура</a:t>
            </a:r>
            <a:endParaRPr lang="ru-RU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n-lt"/>
            </a:endParaRPr>
          </a:p>
        </p:txBody>
      </p:sp>
      <p:sp>
        <p:nvSpPr>
          <p:cNvPr id="25" name="Прямоугольник 5"/>
          <p:cNvSpPr>
            <a:spLocks noChangeArrowheads="1"/>
          </p:cNvSpPr>
          <p:nvPr/>
        </p:nvSpPr>
        <p:spPr bwMode="auto">
          <a:xfrm>
            <a:off x="4643438" y="1500174"/>
            <a:ext cx="1528561" cy="521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Calibri" pitchFamily="34" charset="0"/>
              </a:rPr>
              <a:t>DELETE</a:t>
            </a:r>
            <a:endParaRPr lang="ru-RU" sz="3200" b="1" baseline="-25000" dirty="0"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43438" y="1500174"/>
            <a:ext cx="1928826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TextBox 3"/>
          <p:cNvSpPr txBox="1">
            <a:spLocks noChangeArrowheads="1"/>
          </p:cNvSpPr>
          <p:nvPr/>
        </p:nvSpPr>
        <p:spPr bwMode="auto">
          <a:xfrm>
            <a:off x="571472" y="2201283"/>
            <a:ext cx="42148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Calibri" pitchFamily="34" charset="0"/>
              </a:rPr>
              <a:t>Клавиша, предназначенная для удаления  символа, расположенного </a:t>
            </a:r>
            <a:r>
              <a:rPr lang="ru-RU" sz="1600" b="1" dirty="0" smtClean="0">
                <a:latin typeface="Calibri" pitchFamily="34" charset="0"/>
              </a:rPr>
              <a:t>слева </a:t>
            </a:r>
            <a:r>
              <a:rPr lang="ru-RU" sz="1600" b="1" dirty="0" smtClean="0">
                <a:latin typeface="Calibri" pitchFamily="34" charset="0"/>
              </a:rPr>
              <a:t>от курсора</a:t>
            </a:r>
            <a:endParaRPr lang="ru-RU" sz="1600" b="1" dirty="0">
              <a:latin typeface="Calibri" pitchFamily="34" charset="0"/>
            </a:endParaRPr>
          </a:p>
        </p:txBody>
      </p:sp>
      <p:sp>
        <p:nvSpPr>
          <p:cNvPr id="32" name="TextBox 3"/>
          <p:cNvSpPr txBox="1">
            <a:spLocks noChangeArrowheads="1"/>
          </p:cNvSpPr>
          <p:nvPr/>
        </p:nvSpPr>
        <p:spPr bwMode="auto">
          <a:xfrm>
            <a:off x="571472" y="2915663"/>
            <a:ext cx="42148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Calibri" pitchFamily="34" charset="0"/>
              </a:rPr>
              <a:t>Клавиша, фиксирующая числовой режим</a:t>
            </a:r>
          </a:p>
          <a:p>
            <a:r>
              <a:rPr lang="ru-RU" sz="1600" b="1" dirty="0" smtClean="0">
                <a:latin typeface="Calibri" pitchFamily="34" charset="0"/>
              </a:rPr>
              <a:t>Работы дополнительной клавиатуры</a:t>
            </a:r>
            <a:endParaRPr lang="ru-RU" sz="1600" b="1" dirty="0">
              <a:latin typeface="Calibri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643438" y="2928934"/>
            <a:ext cx="1928826" cy="5000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TextBox 3"/>
          <p:cNvSpPr txBox="1">
            <a:spLocks noChangeArrowheads="1"/>
          </p:cNvSpPr>
          <p:nvPr/>
        </p:nvSpPr>
        <p:spPr bwMode="auto">
          <a:xfrm>
            <a:off x="571472" y="3571876"/>
            <a:ext cx="42148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Calibri" pitchFamily="34" charset="0"/>
              </a:rPr>
              <a:t>Надпись на клавише, при нажатии на которую происходит отмена действия или выход из некоторого состояния</a:t>
            </a:r>
            <a:endParaRPr lang="ru-RU" sz="1600" b="1" dirty="0">
              <a:latin typeface="Calibri" pitchFamily="34" charset="0"/>
            </a:endParaRPr>
          </a:p>
        </p:txBody>
      </p:sp>
      <p:sp>
        <p:nvSpPr>
          <p:cNvPr id="36" name="TextBox 3"/>
          <p:cNvSpPr txBox="1">
            <a:spLocks noChangeArrowheads="1"/>
          </p:cNvSpPr>
          <p:nvPr/>
        </p:nvSpPr>
        <p:spPr bwMode="auto">
          <a:xfrm>
            <a:off x="571472" y="4357694"/>
            <a:ext cx="42148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Calibri" pitchFamily="34" charset="0"/>
              </a:rPr>
              <a:t>Клавиша, для переключения клавиатуры с режима ввода строчных букв на режим ввода прописных букв и обратно</a:t>
            </a:r>
            <a:endParaRPr lang="ru-RU" sz="1600" b="1" dirty="0">
              <a:latin typeface="Calibri" pitchFamily="34" charset="0"/>
            </a:endParaRPr>
          </a:p>
        </p:txBody>
      </p:sp>
      <p:sp>
        <p:nvSpPr>
          <p:cNvPr id="37" name="TextBox 3"/>
          <p:cNvSpPr txBox="1">
            <a:spLocks noChangeArrowheads="1"/>
          </p:cNvSpPr>
          <p:nvPr/>
        </p:nvSpPr>
        <p:spPr bwMode="auto">
          <a:xfrm>
            <a:off x="571472" y="5143512"/>
            <a:ext cx="42148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Calibri" pitchFamily="34" charset="0"/>
              </a:rPr>
              <a:t>Клавиша, для </a:t>
            </a:r>
            <a:r>
              <a:rPr lang="ru-RU" sz="1600" b="1" dirty="0" smtClean="0">
                <a:latin typeface="Calibri" pitchFamily="34" charset="0"/>
              </a:rPr>
              <a:t>фиксации режима ввода </a:t>
            </a:r>
            <a:r>
              <a:rPr lang="ru-RU" sz="1600" b="1" dirty="0" smtClean="0">
                <a:latin typeface="Calibri" pitchFamily="34" charset="0"/>
              </a:rPr>
              <a:t>прописных </a:t>
            </a:r>
            <a:r>
              <a:rPr lang="ru-RU" sz="1600" b="1" dirty="0" smtClean="0">
                <a:latin typeface="Calibri" pitchFamily="34" charset="0"/>
              </a:rPr>
              <a:t>букв/отказ от фиксации этого режима</a:t>
            </a:r>
            <a:endParaRPr lang="ru-RU" sz="1600" b="1" dirty="0">
              <a:latin typeface="Calibri" pitchFamily="34" charset="0"/>
            </a:endParaRPr>
          </a:p>
        </p:txBody>
      </p:sp>
      <p:sp>
        <p:nvSpPr>
          <p:cNvPr id="39" name="Text Box 25"/>
          <p:cNvSpPr txBox="1">
            <a:spLocks noChangeArrowheads="1"/>
          </p:cNvSpPr>
          <p:nvPr/>
        </p:nvSpPr>
        <p:spPr bwMode="auto">
          <a:xfrm>
            <a:off x="4643438" y="5143512"/>
            <a:ext cx="19288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latin typeface="Calibri" pitchFamily="34" charset="0"/>
              </a:rPr>
              <a:t>CapsLock</a:t>
            </a:r>
            <a:endParaRPr lang="ru-RU" sz="3200" b="1" dirty="0">
              <a:latin typeface="Calibri" pitchFamily="34" charset="0"/>
            </a:endParaRPr>
          </a:p>
        </p:txBody>
      </p:sp>
      <p:sp>
        <p:nvSpPr>
          <p:cNvPr id="40" name="Text Box 25"/>
          <p:cNvSpPr txBox="1">
            <a:spLocks noChangeArrowheads="1"/>
          </p:cNvSpPr>
          <p:nvPr/>
        </p:nvSpPr>
        <p:spPr bwMode="auto">
          <a:xfrm>
            <a:off x="4643438" y="4357694"/>
            <a:ext cx="19288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latin typeface="Calibri" pitchFamily="34" charset="0"/>
              </a:rPr>
              <a:t>Shift</a:t>
            </a:r>
            <a:endParaRPr lang="ru-RU" sz="3200" b="1" dirty="0">
              <a:latin typeface="Calibri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643438" y="2214554"/>
            <a:ext cx="192882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5572132" y="4357694"/>
            <a:ext cx="1000132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4643438" y="4357694"/>
            <a:ext cx="1000149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4643438" y="5143512"/>
            <a:ext cx="1928826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6786578" y="2214554"/>
            <a:ext cx="1857388" cy="50006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786578" y="5214950"/>
            <a:ext cx="1857388" cy="50006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786578" y="4429132"/>
            <a:ext cx="1857388" cy="50006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786578" y="3643314"/>
            <a:ext cx="1857388" cy="50006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786578" y="2928934"/>
            <a:ext cx="1857388" cy="50006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pic>
        <p:nvPicPr>
          <p:cNvPr id="1026" name="Picture 2" descr="G:\работа для 1 сентября\СОВ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657380"/>
            <a:ext cx="1000132" cy="9441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 nodePh="1">
                                  <p:stCondLst>
                                    <p:cond delay="2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22" presetClass="entr" presetSubtype="8" fill="hold" nodeType="afterEffect" nodePh="1">
                                  <p:stCondLst>
                                    <p:cond delay="200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22" presetClass="entr" presetSubtype="8" fill="hold" nodeType="afterEffect" nodePh="1">
                                  <p:stCondLst>
                                    <p:cond delay="200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22" presetClass="entr" presetSubtype="8" fill="hold" nodeType="afterEffect" nodePh="1">
                                  <p:stCondLst>
                                    <p:cond delay="200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000"/>
                            </p:stCondLst>
                            <p:childTnLst>
                              <p:par>
                                <p:cTn id="21" presetID="22" presetClass="entr" presetSubtype="8" fill="hold" nodeType="afterEffect" nodePh="1">
                                  <p:stCondLst>
                                    <p:cond delay="200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22" presetClass="entr" presetSubtype="8" fill="hold" nodeType="afterEffect" nodePh="1">
                                  <p:stCondLst>
                                    <p:cond delay="200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9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14" grpId="0" animBg="1"/>
      <p:bldP spid="12" grpId="0" animBg="1"/>
      <p:bldP spid="33" grpId="0" animBg="1"/>
      <p:bldP spid="42" grpId="0" animBg="1"/>
      <p:bldP spid="43" grpId="0" animBg="1"/>
      <p:bldP spid="44" grpId="0" animBg="1"/>
    </p:bldLst>
  </p:timing>
</p:sld>
</file>

<file path=ppt/theme/theme1.xml><?xml version="1.0" encoding="utf-8"?>
<a:theme xmlns:a="http://schemas.openxmlformats.org/drawingml/2006/main" name="Шторк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Шторка</Template>
  <TotalTime>34</TotalTime>
  <Words>82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Шторка</vt:lpstr>
      <vt:lpstr>Слайд 1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SamLab.ws</dc:creator>
  <cp:lastModifiedBy>root</cp:lastModifiedBy>
  <cp:revision>5</cp:revision>
  <dcterms:created xsi:type="dcterms:W3CDTF">2010-09-15T10:43:52Z</dcterms:created>
  <dcterms:modified xsi:type="dcterms:W3CDTF">2011-01-31T09:42:30Z</dcterms:modified>
</cp:coreProperties>
</file>