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90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071569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решения задач</a:t>
            </a:r>
            <a:endParaRPr lang="ru-RU" i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1428736"/>
            <a:ext cx="7643866" cy="4929222"/>
          </a:xfrm>
        </p:spPr>
        <p:txBody>
          <a:bodyPr>
            <a:normAutofit fontScale="70000" lnSpcReduction="20000"/>
          </a:bodyPr>
          <a:lstStyle/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Прочитай задачу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Запиши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задачу кратко</a:t>
            </a: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Поясни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показывает каждое число, повтори вопрос задачи</a:t>
            </a: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Подумай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можно ли сразу ответить на вопрос задачи. </a:t>
            </a:r>
            <a:endParaRPr lang="ru-RU" sz="40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Если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«нет», то подумай, почему</a:t>
            </a: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6. Составь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решения </a:t>
            </a: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Выполни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lvl="0" algn="l"/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8. Проверь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и ответь на вопрос задачи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Алгоритм решения задач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решения задач</dc:title>
  <dc:creator>Директор</dc:creator>
  <cp:lastModifiedBy>Директор</cp:lastModifiedBy>
  <cp:revision>2</cp:revision>
  <dcterms:created xsi:type="dcterms:W3CDTF">2011-01-26T06:41:52Z</dcterms:created>
  <dcterms:modified xsi:type="dcterms:W3CDTF">2011-01-26T07:02:54Z</dcterms:modified>
</cp:coreProperties>
</file>