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CF801-4297-431D-A215-BEFF5A420CE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23E051-AFD7-48A0-A74E-12E0D75FB22A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ящик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651A4003-6CC4-4A19-AFF0-6A2F5E708224}" type="parTrans" cxnId="{6EC00280-9043-4079-AD27-3D194B1AEF74}">
      <dgm:prSet/>
      <dgm:spPr/>
      <dgm:t>
        <a:bodyPr/>
        <a:lstStyle/>
        <a:p>
          <a:endParaRPr lang="ru-RU"/>
        </a:p>
      </dgm:t>
    </dgm:pt>
    <dgm:pt modelId="{28A4ED6B-F89F-41FB-BA5A-5E8B22BEAEA0}" type="sibTrans" cxnId="{6EC00280-9043-4079-AD27-3D194B1AEF74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E9DBCB2E-3531-40FF-89E1-B2FBC0CB42F3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заяц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85D15740-EC6F-457B-8D34-BA6167BDF4D6}" type="parTrans" cxnId="{FDFBA7C9-0A76-496B-9F0E-C7926C4DFFE3}">
      <dgm:prSet/>
      <dgm:spPr/>
      <dgm:t>
        <a:bodyPr/>
        <a:lstStyle/>
        <a:p>
          <a:endParaRPr lang="ru-RU"/>
        </a:p>
      </dgm:t>
    </dgm:pt>
    <dgm:pt modelId="{EFA4AF6E-2CFD-4629-81C8-9393E65048F0}" type="sibTrans" cxnId="{FDFBA7C9-0A76-496B-9F0E-C7926C4DFFE3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A2B6F153-0581-4B38-A272-454C2722C8E9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утка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D8029CC-0055-4B3F-AB46-6F57D2BC30E1}" type="parTrans" cxnId="{F5FB721E-26AA-4750-B681-F8EFA1EF0078}">
      <dgm:prSet/>
      <dgm:spPr/>
      <dgm:t>
        <a:bodyPr/>
        <a:lstStyle/>
        <a:p>
          <a:endParaRPr lang="ru-RU"/>
        </a:p>
      </dgm:t>
    </dgm:pt>
    <dgm:pt modelId="{8DFA684C-BFDA-4A00-992D-59CE786238CC}" type="sibTrans" cxnId="{F5FB721E-26AA-4750-B681-F8EFA1EF0078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F02C8389-72A2-4F41-B478-E8971581F937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яйцо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8CB71006-3F87-4A28-8602-3BFD8AB4BAA0}" type="parTrans" cxnId="{AE4137E2-ED4A-48CF-8CCA-CC11FE51A7FA}">
      <dgm:prSet/>
      <dgm:spPr/>
      <dgm:t>
        <a:bodyPr/>
        <a:lstStyle/>
        <a:p>
          <a:endParaRPr lang="ru-RU"/>
        </a:p>
      </dgm:t>
    </dgm:pt>
    <dgm:pt modelId="{1F972BD6-6706-4D90-8E90-905F38ACF455}" type="sibTrans" cxnId="{AE4137E2-ED4A-48CF-8CCA-CC11FE51A7FA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3C543F39-5C62-41C1-B469-9948041438C6}">
      <dgm:prSet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смерть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CC99FA10-1507-46DA-A806-B3A9750CC252}" type="parTrans" cxnId="{03AE8D42-B31C-4BDF-8A42-C347E16B55D5}">
      <dgm:prSet/>
      <dgm:spPr/>
      <dgm:t>
        <a:bodyPr/>
        <a:lstStyle/>
        <a:p>
          <a:endParaRPr lang="ru-RU"/>
        </a:p>
      </dgm:t>
    </dgm:pt>
    <dgm:pt modelId="{3CBD251D-344B-41AD-9A41-42F1F0938058}" type="sibTrans" cxnId="{03AE8D42-B31C-4BDF-8A42-C347E16B55D5}">
      <dgm:prSet/>
      <dgm:spPr/>
      <dgm:t>
        <a:bodyPr/>
        <a:lstStyle/>
        <a:p>
          <a:endParaRPr lang="ru-RU"/>
        </a:p>
      </dgm:t>
    </dgm:pt>
    <dgm:pt modelId="{F97798CA-FB66-42B3-A048-41096631D614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дуб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ABC67F87-C409-4CAD-B9BE-2569AEE0F90E}" type="sibTrans" cxnId="{AC605AA7-D56A-496B-BC90-BA28B7C42E56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CFCE0298-3A5B-4719-9384-7AA9E6E57728}" type="parTrans" cxnId="{AC605AA7-D56A-496B-BC90-BA28B7C42E56}">
      <dgm:prSet/>
      <dgm:spPr/>
      <dgm:t>
        <a:bodyPr/>
        <a:lstStyle/>
        <a:p>
          <a:endParaRPr lang="ru-RU"/>
        </a:p>
      </dgm:t>
    </dgm:pt>
    <dgm:pt modelId="{F7C7304B-DD07-4CDF-A0BA-E8BA501CA74A}" type="pres">
      <dgm:prSet presAssocID="{AEACF801-4297-431D-A215-BEFF5A420CE5}" presName="diagram" presStyleCnt="0">
        <dgm:presLayoutVars>
          <dgm:dir/>
          <dgm:resizeHandles val="exact"/>
        </dgm:presLayoutVars>
      </dgm:prSet>
      <dgm:spPr/>
    </dgm:pt>
    <dgm:pt modelId="{8CF259B7-D467-4736-8048-82F6FB9F2C24}" type="pres">
      <dgm:prSet presAssocID="{F97798CA-FB66-42B3-A048-41096631D614}" presName="node" presStyleLbl="node1" presStyleIdx="0" presStyleCnt="6" custLinFactNeighborX="-60784" custLinFactNeighborY="-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A5ED5-29E9-4F33-B4A0-88D465D2099D}" type="pres">
      <dgm:prSet presAssocID="{ABC67F87-C409-4CAD-B9BE-2569AEE0F90E}" presName="sibTrans" presStyleLbl="sibTrans2D1" presStyleIdx="0" presStyleCnt="5"/>
      <dgm:spPr>
        <a:prstGeom prst="rightArrow">
          <a:avLst/>
        </a:prstGeom>
      </dgm:spPr>
    </dgm:pt>
    <dgm:pt modelId="{E29DDC0B-3E0C-42A5-993D-23DD46A99959}" type="pres">
      <dgm:prSet presAssocID="{ABC67F87-C409-4CAD-B9BE-2569AEE0F90E}" presName="connectorText" presStyleLbl="sibTrans2D1" presStyleIdx="0" presStyleCnt="5"/>
      <dgm:spPr/>
    </dgm:pt>
    <dgm:pt modelId="{28D56948-E851-4001-98C0-0BE45B8B7175}" type="pres">
      <dgm:prSet presAssocID="{E223E051-AFD7-48A0-A74E-12E0D75FB22A}" presName="node" presStyleLbl="node1" presStyleIdx="1" presStyleCnt="6" custLinFactNeighborX="42649" custLinFactNeighborY="-281">
        <dgm:presLayoutVars>
          <dgm:bulletEnabled val="1"/>
        </dgm:presLayoutVars>
      </dgm:prSet>
      <dgm:spPr/>
    </dgm:pt>
    <dgm:pt modelId="{949CA85D-94FD-4CF1-B21B-4AB7969D73EE}" type="pres">
      <dgm:prSet presAssocID="{28A4ED6B-F89F-41FB-BA5A-5E8B22BEAEA0}" presName="sibTrans" presStyleLbl="sibTrans2D1" presStyleIdx="1" presStyleCnt="5"/>
      <dgm:spPr/>
    </dgm:pt>
    <dgm:pt modelId="{21E46223-4DAB-4BBA-AE10-1D89646F8FDB}" type="pres">
      <dgm:prSet presAssocID="{28A4ED6B-F89F-41FB-BA5A-5E8B22BEAEA0}" presName="connectorText" presStyleLbl="sibTrans2D1" presStyleIdx="1" presStyleCnt="5"/>
      <dgm:spPr/>
    </dgm:pt>
    <dgm:pt modelId="{D61E8408-8A55-4391-821B-C5E7032E0AD0}" type="pres">
      <dgm:prSet presAssocID="{E9DBCB2E-3531-40FF-89E1-B2FBC0CB42F3}" presName="node" presStyleLbl="node1" presStyleIdx="2" presStyleCnt="6" custLinFactNeighborX="50257" custLinFactNeighborY="4216">
        <dgm:presLayoutVars>
          <dgm:bulletEnabled val="1"/>
        </dgm:presLayoutVars>
      </dgm:prSet>
      <dgm:spPr/>
    </dgm:pt>
    <dgm:pt modelId="{38D04A93-0BA5-4D64-B5B2-90811C43B20B}" type="pres">
      <dgm:prSet presAssocID="{EFA4AF6E-2CFD-4629-81C8-9393E65048F0}" presName="sibTrans" presStyleLbl="sibTrans2D1" presStyleIdx="2" presStyleCnt="5"/>
      <dgm:spPr/>
    </dgm:pt>
    <dgm:pt modelId="{3E5BE5A8-C40E-4F08-BC18-11F8ACAFE4CD}" type="pres">
      <dgm:prSet presAssocID="{EFA4AF6E-2CFD-4629-81C8-9393E65048F0}" presName="connectorText" presStyleLbl="sibTrans2D1" presStyleIdx="2" presStyleCnt="5"/>
      <dgm:spPr/>
    </dgm:pt>
    <dgm:pt modelId="{743CEBF2-B783-4C95-9014-A6DF603FD105}" type="pres">
      <dgm:prSet presAssocID="{A2B6F153-0581-4B38-A272-454C2722C8E9}" presName="node" presStyleLbl="node1" presStyleIdx="3" presStyleCnt="6" custLinFactNeighborX="-68391" custLinFactNeighborY="-2123">
        <dgm:presLayoutVars>
          <dgm:bulletEnabled val="1"/>
        </dgm:presLayoutVars>
      </dgm:prSet>
      <dgm:spPr/>
    </dgm:pt>
    <dgm:pt modelId="{667F3DE1-CCA1-4D04-85FC-DBE62E866EA6}" type="pres">
      <dgm:prSet presAssocID="{8DFA684C-BFDA-4A00-992D-59CE786238CC}" presName="sibTrans" presStyleLbl="sibTrans2D1" presStyleIdx="3" presStyleCnt="5"/>
      <dgm:spPr/>
    </dgm:pt>
    <dgm:pt modelId="{BD6F4CE4-3FAC-4B0F-B986-20D3F903A927}" type="pres">
      <dgm:prSet presAssocID="{8DFA684C-BFDA-4A00-992D-59CE786238CC}" presName="connectorText" presStyleLbl="sibTrans2D1" presStyleIdx="3" presStyleCnt="5"/>
      <dgm:spPr/>
    </dgm:pt>
    <dgm:pt modelId="{564E5B96-BCD0-4284-80A1-0BB846C7033F}" type="pres">
      <dgm:prSet presAssocID="{F02C8389-72A2-4F41-B478-E8971581F937}" presName="node" presStyleLbl="node1" presStyleIdx="4" presStyleCnt="6" custScaleX="108655" custScaleY="72000" custLinFactNeighborX="-56980" custLinFactNeighborY="1053">
        <dgm:presLayoutVars>
          <dgm:bulletEnabled val="1"/>
        </dgm:presLayoutVars>
      </dgm:prSet>
      <dgm:spPr/>
    </dgm:pt>
    <dgm:pt modelId="{2CAC70D2-5EDC-4895-9D4E-8BCD76411664}" type="pres">
      <dgm:prSet presAssocID="{1F972BD6-6706-4D90-8E90-905F38ACF455}" presName="sibTrans" presStyleLbl="sibTrans2D1" presStyleIdx="4" presStyleCnt="5"/>
      <dgm:spPr/>
    </dgm:pt>
    <dgm:pt modelId="{1EF893C7-4052-4BA3-A2F8-A4D10BCC3B73}" type="pres">
      <dgm:prSet presAssocID="{1F972BD6-6706-4D90-8E90-905F38ACF455}" presName="connectorText" presStyleLbl="sibTrans2D1" presStyleIdx="4" presStyleCnt="5"/>
      <dgm:spPr/>
    </dgm:pt>
    <dgm:pt modelId="{2232C76B-8330-4748-9F60-D5B920AD5504}" type="pres">
      <dgm:prSet presAssocID="{3C543F39-5C62-41C1-B469-9948041438C6}" presName="node" presStyleLbl="node1" presStyleIdx="5" presStyleCnt="6" custLinFactNeighborX="49209" custLinFactNeighborY="15053">
        <dgm:presLayoutVars>
          <dgm:bulletEnabled val="1"/>
        </dgm:presLayoutVars>
      </dgm:prSet>
      <dgm:spPr/>
    </dgm:pt>
  </dgm:ptLst>
  <dgm:cxnLst>
    <dgm:cxn modelId="{13A1CC07-2289-4833-B290-3A718BB604A3}" type="presOf" srcId="{A2B6F153-0581-4B38-A272-454C2722C8E9}" destId="{743CEBF2-B783-4C95-9014-A6DF603FD105}" srcOrd="0" destOrd="0" presId="urn:microsoft.com/office/officeart/2005/8/layout/process5"/>
    <dgm:cxn modelId="{42000273-D05F-4E99-AB8A-E37D94057FF7}" type="presOf" srcId="{1F972BD6-6706-4D90-8E90-905F38ACF455}" destId="{2CAC70D2-5EDC-4895-9D4E-8BCD76411664}" srcOrd="0" destOrd="0" presId="urn:microsoft.com/office/officeart/2005/8/layout/process5"/>
    <dgm:cxn modelId="{DFF38030-EF82-4B9F-806F-39977D399F5B}" type="presOf" srcId="{28A4ED6B-F89F-41FB-BA5A-5E8B22BEAEA0}" destId="{949CA85D-94FD-4CF1-B21B-4AB7969D73EE}" srcOrd="0" destOrd="0" presId="urn:microsoft.com/office/officeart/2005/8/layout/process5"/>
    <dgm:cxn modelId="{A7734E8D-947A-473A-8153-BE2C4525B749}" type="presOf" srcId="{E223E051-AFD7-48A0-A74E-12E0D75FB22A}" destId="{28D56948-E851-4001-98C0-0BE45B8B7175}" srcOrd="0" destOrd="0" presId="urn:microsoft.com/office/officeart/2005/8/layout/process5"/>
    <dgm:cxn modelId="{C2841E5B-DB20-4439-97E0-AEFB9197CC23}" type="presOf" srcId="{8DFA684C-BFDA-4A00-992D-59CE786238CC}" destId="{667F3DE1-CCA1-4D04-85FC-DBE62E866EA6}" srcOrd="0" destOrd="0" presId="urn:microsoft.com/office/officeart/2005/8/layout/process5"/>
    <dgm:cxn modelId="{0D875277-9727-459C-B034-CE2C06313B6A}" type="presOf" srcId="{EFA4AF6E-2CFD-4629-81C8-9393E65048F0}" destId="{3E5BE5A8-C40E-4F08-BC18-11F8ACAFE4CD}" srcOrd="1" destOrd="0" presId="urn:microsoft.com/office/officeart/2005/8/layout/process5"/>
    <dgm:cxn modelId="{AC605AA7-D56A-496B-BC90-BA28B7C42E56}" srcId="{AEACF801-4297-431D-A215-BEFF5A420CE5}" destId="{F97798CA-FB66-42B3-A048-41096631D614}" srcOrd="0" destOrd="0" parTransId="{CFCE0298-3A5B-4719-9384-7AA9E6E57728}" sibTransId="{ABC67F87-C409-4CAD-B9BE-2569AEE0F90E}"/>
    <dgm:cxn modelId="{F774EE79-9159-48A1-BC01-20C59BC1D7D2}" type="presOf" srcId="{ABC67F87-C409-4CAD-B9BE-2569AEE0F90E}" destId="{E29DDC0B-3E0C-42A5-993D-23DD46A99959}" srcOrd="1" destOrd="0" presId="urn:microsoft.com/office/officeart/2005/8/layout/process5"/>
    <dgm:cxn modelId="{F5FB721E-26AA-4750-B681-F8EFA1EF0078}" srcId="{AEACF801-4297-431D-A215-BEFF5A420CE5}" destId="{A2B6F153-0581-4B38-A272-454C2722C8E9}" srcOrd="3" destOrd="0" parTransId="{ED8029CC-0055-4B3F-AB46-6F57D2BC30E1}" sibTransId="{8DFA684C-BFDA-4A00-992D-59CE786238CC}"/>
    <dgm:cxn modelId="{3B58EBB3-DA4F-4AE8-B0AC-514AB619FC91}" type="presOf" srcId="{1F972BD6-6706-4D90-8E90-905F38ACF455}" destId="{1EF893C7-4052-4BA3-A2F8-A4D10BCC3B73}" srcOrd="1" destOrd="0" presId="urn:microsoft.com/office/officeart/2005/8/layout/process5"/>
    <dgm:cxn modelId="{AE4137E2-ED4A-48CF-8CCA-CC11FE51A7FA}" srcId="{AEACF801-4297-431D-A215-BEFF5A420CE5}" destId="{F02C8389-72A2-4F41-B478-E8971581F937}" srcOrd="4" destOrd="0" parTransId="{8CB71006-3F87-4A28-8602-3BFD8AB4BAA0}" sibTransId="{1F972BD6-6706-4D90-8E90-905F38ACF455}"/>
    <dgm:cxn modelId="{87E68603-173D-4A5E-B1CF-F3BA2C5E03A9}" type="presOf" srcId="{E9DBCB2E-3531-40FF-89E1-B2FBC0CB42F3}" destId="{D61E8408-8A55-4391-821B-C5E7032E0AD0}" srcOrd="0" destOrd="0" presId="urn:microsoft.com/office/officeart/2005/8/layout/process5"/>
    <dgm:cxn modelId="{4A12CC52-4387-4F78-8E1D-C5B4969E25AA}" type="presOf" srcId="{EFA4AF6E-2CFD-4629-81C8-9393E65048F0}" destId="{38D04A93-0BA5-4D64-B5B2-90811C43B20B}" srcOrd="0" destOrd="0" presId="urn:microsoft.com/office/officeart/2005/8/layout/process5"/>
    <dgm:cxn modelId="{16EC504B-907D-4B28-9A1F-AD82B62FB41F}" type="presOf" srcId="{ABC67F87-C409-4CAD-B9BE-2569AEE0F90E}" destId="{17AA5ED5-29E9-4F33-B4A0-88D465D2099D}" srcOrd="0" destOrd="0" presId="urn:microsoft.com/office/officeart/2005/8/layout/process5"/>
    <dgm:cxn modelId="{FDFBA7C9-0A76-496B-9F0E-C7926C4DFFE3}" srcId="{AEACF801-4297-431D-A215-BEFF5A420CE5}" destId="{E9DBCB2E-3531-40FF-89E1-B2FBC0CB42F3}" srcOrd="2" destOrd="0" parTransId="{85D15740-EC6F-457B-8D34-BA6167BDF4D6}" sibTransId="{EFA4AF6E-2CFD-4629-81C8-9393E65048F0}"/>
    <dgm:cxn modelId="{03AE8D42-B31C-4BDF-8A42-C347E16B55D5}" srcId="{AEACF801-4297-431D-A215-BEFF5A420CE5}" destId="{3C543F39-5C62-41C1-B469-9948041438C6}" srcOrd="5" destOrd="0" parTransId="{CC99FA10-1507-46DA-A806-B3A9750CC252}" sibTransId="{3CBD251D-344B-41AD-9A41-42F1F0938058}"/>
    <dgm:cxn modelId="{E69431F2-DC5D-494A-92DC-D4198E2D058A}" type="presOf" srcId="{F02C8389-72A2-4F41-B478-E8971581F937}" destId="{564E5B96-BCD0-4284-80A1-0BB846C7033F}" srcOrd="0" destOrd="0" presId="urn:microsoft.com/office/officeart/2005/8/layout/process5"/>
    <dgm:cxn modelId="{38B79ECF-62EE-4991-A232-F169D3421883}" type="presOf" srcId="{AEACF801-4297-431D-A215-BEFF5A420CE5}" destId="{F7C7304B-DD07-4CDF-A0BA-E8BA501CA74A}" srcOrd="0" destOrd="0" presId="urn:microsoft.com/office/officeart/2005/8/layout/process5"/>
    <dgm:cxn modelId="{F40ED498-9E49-4CA3-8ECD-01359E48E1D7}" type="presOf" srcId="{F97798CA-FB66-42B3-A048-41096631D614}" destId="{8CF259B7-D467-4736-8048-82F6FB9F2C24}" srcOrd="0" destOrd="0" presId="urn:microsoft.com/office/officeart/2005/8/layout/process5"/>
    <dgm:cxn modelId="{329D3DE1-6A11-4C85-84AE-5370C4C4F46E}" type="presOf" srcId="{8DFA684C-BFDA-4A00-992D-59CE786238CC}" destId="{BD6F4CE4-3FAC-4B0F-B986-20D3F903A927}" srcOrd="1" destOrd="0" presId="urn:microsoft.com/office/officeart/2005/8/layout/process5"/>
    <dgm:cxn modelId="{BBF3A124-9A69-432E-9FA0-ED2C79DAC618}" type="presOf" srcId="{3C543F39-5C62-41C1-B469-9948041438C6}" destId="{2232C76B-8330-4748-9F60-D5B920AD5504}" srcOrd="0" destOrd="0" presId="urn:microsoft.com/office/officeart/2005/8/layout/process5"/>
    <dgm:cxn modelId="{6EC00280-9043-4079-AD27-3D194B1AEF74}" srcId="{AEACF801-4297-431D-A215-BEFF5A420CE5}" destId="{E223E051-AFD7-48A0-A74E-12E0D75FB22A}" srcOrd="1" destOrd="0" parTransId="{651A4003-6CC4-4A19-AFF0-6A2F5E708224}" sibTransId="{28A4ED6B-F89F-41FB-BA5A-5E8B22BEAEA0}"/>
    <dgm:cxn modelId="{DA56D581-B067-4FB4-8520-D2CBC047E4B6}" type="presOf" srcId="{28A4ED6B-F89F-41FB-BA5A-5E8B22BEAEA0}" destId="{21E46223-4DAB-4BBA-AE10-1D89646F8FDB}" srcOrd="1" destOrd="0" presId="urn:microsoft.com/office/officeart/2005/8/layout/process5"/>
    <dgm:cxn modelId="{442AD949-311C-4A90-85C6-B2C3EA029684}" type="presParOf" srcId="{F7C7304B-DD07-4CDF-A0BA-E8BA501CA74A}" destId="{8CF259B7-D467-4736-8048-82F6FB9F2C24}" srcOrd="0" destOrd="0" presId="urn:microsoft.com/office/officeart/2005/8/layout/process5"/>
    <dgm:cxn modelId="{2C3CA009-6DD2-4F4E-8692-AB0AD43955BE}" type="presParOf" srcId="{F7C7304B-DD07-4CDF-A0BA-E8BA501CA74A}" destId="{17AA5ED5-29E9-4F33-B4A0-88D465D2099D}" srcOrd="1" destOrd="0" presId="urn:microsoft.com/office/officeart/2005/8/layout/process5"/>
    <dgm:cxn modelId="{51AE80BA-8488-4510-901E-0913B7F65270}" type="presParOf" srcId="{17AA5ED5-29E9-4F33-B4A0-88D465D2099D}" destId="{E29DDC0B-3E0C-42A5-993D-23DD46A99959}" srcOrd="0" destOrd="0" presId="urn:microsoft.com/office/officeart/2005/8/layout/process5"/>
    <dgm:cxn modelId="{F820BCC4-CCCF-4E5D-8B60-E9A03F7E131B}" type="presParOf" srcId="{F7C7304B-DD07-4CDF-A0BA-E8BA501CA74A}" destId="{28D56948-E851-4001-98C0-0BE45B8B7175}" srcOrd="2" destOrd="0" presId="urn:microsoft.com/office/officeart/2005/8/layout/process5"/>
    <dgm:cxn modelId="{3B0AEC01-B034-4ABB-A89B-47D10762FCD0}" type="presParOf" srcId="{F7C7304B-DD07-4CDF-A0BA-E8BA501CA74A}" destId="{949CA85D-94FD-4CF1-B21B-4AB7969D73EE}" srcOrd="3" destOrd="0" presId="urn:microsoft.com/office/officeart/2005/8/layout/process5"/>
    <dgm:cxn modelId="{393DB68E-597F-4E69-9E31-05B8D4F65CFD}" type="presParOf" srcId="{949CA85D-94FD-4CF1-B21B-4AB7969D73EE}" destId="{21E46223-4DAB-4BBA-AE10-1D89646F8FDB}" srcOrd="0" destOrd="0" presId="urn:microsoft.com/office/officeart/2005/8/layout/process5"/>
    <dgm:cxn modelId="{685D2C37-2768-4E13-960D-A98D533FC0E8}" type="presParOf" srcId="{F7C7304B-DD07-4CDF-A0BA-E8BA501CA74A}" destId="{D61E8408-8A55-4391-821B-C5E7032E0AD0}" srcOrd="4" destOrd="0" presId="urn:microsoft.com/office/officeart/2005/8/layout/process5"/>
    <dgm:cxn modelId="{EAABB8A5-0A66-4B1B-8768-0DF5D9B92D22}" type="presParOf" srcId="{F7C7304B-DD07-4CDF-A0BA-E8BA501CA74A}" destId="{38D04A93-0BA5-4D64-B5B2-90811C43B20B}" srcOrd="5" destOrd="0" presId="urn:microsoft.com/office/officeart/2005/8/layout/process5"/>
    <dgm:cxn modelId="{9DA9B07E-5190-4478-8392-481EF54A206C}" type="presParOf" srcId="{38D04A93-0BA5-4D64-B5B2-90811C43B20B}" destId="{3E5BE5A8-C40E-4F08-BC18-11F8ACAFE4CD}" srcOrd="0" destOrd="0" presId="urn:microsoft.com/office/officeart/2005/8/layout/process5"/>
    <dgm:cxn modelId="{4F11EAD5-F943-44EA-A90D-C82D24FA58E9}" type="presParOf" srcId="{F7C7304B-DD07-4CDF-A0BA-E8BA501CA74A}" destId="{743CEBF2-B783-4C95-9014-A6DF603FD105}" srcOrd="6" destOrd="0" presId="urn:microsoft.com/office/officeart/2005/8/layout/process5"/>
    <dgm:cxn modelId="{18B5045F-BB0C-456A-B4FB-5C31F230ED8A}" type="presParOf" srcId="{F7C7304B-DD07-4CDF-A0BA-E8BA501CA74A}" destId="{667F3DE1-CCA1-4D04-85FC-DBE62E866EA6}" srcOrd="7" destOrd="0" presId="urn:microsoft.com/office/officeart/2005/8/layout/process5"/>
    <dgm:cxn modelId="{5B8325A5-94A1-44B0-85C9-B8878C3B4BCC}" type="presParOf" srcId="{667F3DE1-CCA1-4D04-85FC-DBE62E866EA6}" destId="{BD6F4CE4-3FAC-4B0F-B986-20D3F903A927}" srcOrd="0" destOrd="0" presId="urn:microsoft.com/office/officeart/2005/8/layout/process5"/>
    <dgm:cxn modelId="{85D9EE71-D884-437B-A9A1-C944489F5AD1}" type="presParOf" srcId="{F7C7304B-DD07-4CDF-A0BA-E8BA501CA74A}" destId="{564E5B96-BCD0-4284-80A1-0BB846C7033F}" srcOrd="8" destOrd="0" presId="urn:microsoft.com/office/officeart/2005/8/layout/process5"/>
    <dgm:cxn modelId="{C83C976E-5CCE-4B6C-AD8D-8F3CF8971BC3}" type="presParOf" srcId="{F7C7304B-DD07-4CDF-A0BA-E8BA501CA74A}" destId="{2CAC70D2-5EDC-4895-9D4E-8BCD76411664}" srcOrd="9" destOrd="0" presId="urn:microsoft.com/office/officeart/2005/8/layout/process5"/>
    <dgm:cxn modelId="{C73AE09B-F271-4BB3-8F28-C21747238948}" type="presParOf" srcId="{2CAC70D2-5EDC-4895-9D4E-8BCD76411664}" destId="{1EF893C7-4052-4BA3-A2F8-A4D10BCC3B73}" srcOrd="0" destOrd="0" presId="urn:microsoft.com/office/officeart/2005/8/layout/process5"/>
    <dgm:cxn modelId="{45F1ADB6-DCDB-4F1D-A4D5-1EF1ECAF4CCA}" type="presParOf" srcId="{F7C7304B-DD07-4CDF-A0BA-E8BA501CA74A}" destId="{2232C76B-8330-4748-9F60-D5B920AD5504}" srcOrd="1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/>
          <a:lstStyle/>
          <a:p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571480"/>
          <a:ext cx="6905652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Директор</cp:lastModifiedBy>
  <cp:revision>4</cp:revision>
  <dcterms:created xsi:type="dcterms:W3CDTF">2011-01-26T07:04:51Z</dcterms:created>
  <dcterms:modified xsi:type="dcterms:W3CDTF">2011-01-26T07:28:06Z</dcterms:modified>
</cp:coreProperties>
</file>