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7883-BCFA-495C-8FAB-FDCDFFCA95F2}" type="datetimeFigureOut">
              <a:rPr lang="ru-RU" smtClean="0"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E72E-1471-4CB0-AA74-2B67286D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988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7883-BCFA-495C-8FAB-FDCDFFCA95F2}" type="datetimeFigureOut">
              <a:rPr lang="ru-RU" smtClean="0"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E72E-1471-4CB0-AA74-2B67286D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676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7883-BCFA-495C-8FAB-FDCDFFCA95F2}" type="datetimeFigureOut">
              <a:rPr lang="ru-RU" smtClean="0"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E72E-1471-4CB0-AA74-2B67286D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062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7883-BCFA-495C-8FAB-FDCDFFCA95F2}" type="datetimeFigureOut">
              <a:rPr lang="ru-RU" smtClean="0"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E72E-1471-4CB0-AA74-2B67286D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920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7883-BCFA-495C-8FAB-FDCDFFCA95F2}" type="datetimeFigureOut">
              <a:rPr lang="ru-RU" smtClean="0"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E72E-1471-4CB0-AA74-2B67286D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195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7883-BCFA-495C-8FAB-FDCDFFCA95F2}" type="datetimeFigureOut">
              <a:rPr lang="ru-RU" smtClean="0"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E72E-1471-4CB0-AA74-2B67286D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21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7883-BCFA-495C-8FAB-FDCDFFCA95F2}" type="datetimeFigureOut">
              <a:rPr lang="ru-RU" smtClean="0"/>
              <a:t>29.01.2011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E72E-1471-4CB0-AA74-2B67286D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35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7883-BCFA-495C-8FAB-FDCDFFCA95F2}" type="datetimeFigureOut">
              <a:rPr lang="ru-RU" smtClean="0"/>
              <a:t>29.01.2011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E72E-1471-4CB0-AA74-2B67286D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65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7883-BCFA-495C-8FAB-FDCDFFCA95F2}" type="datetimeFigureOut">
              <a:rPr lang="ru-RU" smtClean="0"/>
              <a:t>29.01.2011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E72E-1471-4CB0-AA74-2B67286D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23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7883-BCFA-495C-8FAB-FDCDFFCA95F2}" type="datetimeFigureOut">
              <a:rPr lang="ru-RU" smtClean="0"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E72E-1471-4CB0-AA74-2B67286D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27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27883-BCFA-495C-8FAB-FDCDFFCA95F2}" type="datetimeFigureOut">
              <a:rPr lang="ru-RU" smtClean="0"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E72E-1471-4CB0-AA74-2B67286D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804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27883-BCFA-495C-8FAB-FDCDFFCA95F2}" type="datetimeFigureOut">
              <a:rPr lang="ru-RU" smtClean="0"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AE72E-1471-4CB0-AA74-2B67286D94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3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56" y="1768"/>
            <a:ext cx="9254876" cy="695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19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</dc:creator>
  <cp:lastModifiedBy>галин</cp:lastModifiedBy>
  <cp:revision>1</cp:revision>
  <dcterms:created xsi:type="dcterms:W3CDTF">2011-01-29T05:48:28Z</dcterms:created>
  <dcterms:modified xsi:type="dcterms:W3CDTF">2011-01-29T05:51:04Z</dcterms:modified>
</cp:coreProperties>
</file>