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AA62B-9BE8-4919-8C8D-D28AD79E6635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E514-932F-4DFA-AD97-579603E29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A2CC8-A3CF-4F2E-9919-CB08BAED5750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B9D03-8E2C-4B7B-83CA-6B5607A73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C434-B473-4BA7-9447-A2423CB14BB4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CC6F-82A9-4A42-829C-1B1238768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068B-207E-4135-9818-FE16DDFAFAB0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756F-2FC1-401C-94D8-1253A3FAA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58804-D7D9-4406-AB97-387025EA51E1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40495-D63D-4A20-95BA-7593F9E5F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AF11-3562-4B72-8425-EDDB02C5F4C5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F6E3-7AA2-4EBE-8AF3-5D5486C02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098D2-D99D-4BAA-A14C-207B087FC120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ECA17-2F69-4137-86D8-7CB62296D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FCC45-A4EE-4B63-80CC-04CB70BF1788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15C6-BF69-47B7-B58B-8AAC4DF30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D82A-8330-45A3-B486-93D315A225F1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F49C-CDA6-499A-B58A-8B1B02ADE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07769-8F4A-4E61-9604-B07A266C1F01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47ED-2A21-444E-B32C-8889A3CCD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5B72-3437-40F5-AFF2-50C1AAEE7378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9858-347C-4B64-8E77-5D0EAD9D5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3AEC24-DEB9-4F2C-8114-A68B4A9B478F}" type="datetimeFigureOut">
              <a:rPr lang="ru-RU"/>
              <a:pPr>
                <a:defRPr/>
              </a:pPr>
              <a:t>09.06.2011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7F29DD-6BE0-49B4-82F6-73DEDC861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3186008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1285875"/>
            <a:ext cx="4572000" cy="5357813"/>
          </a:xfrm>
          <a:noFill/>
        </p:spPr>
      </p:pic>
      <p:sp>
        <p:nvSpPr>
          <p:cNvPr id="3" name="Прямоугольник 2"/>
          <p:cNvSpPr/>
          <p:nvPr/>
        </p:nvSpPr>
        <p:spPr>
          <a:xfrm>
            <a:off x="5259602" y="5715016"/>
            <a:ext cx="38843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1840-1893г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  <p:pic>
        <p:nvPicPr>
          <p:cNvPr id="7" name="Заголовок 6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6625" y="-6350"/>
            <a:ext cx="7150100" cy="2517775"/>
          </a:xfrm>
        </p:spPr>
      </p:pic>
      <p:pic>
        <p:nvPicPr>
          <p:cNvPr id="4" name="Содержимое 3" descr="77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143125"/>
            <a:ext cx="6215063" cy="4714875"/>
          </a:xfrm>
        </p:spPr>
      </p:pic>
      <p:pic>
        <p:nvPicPr>
          <p:cNvPr id="6" name="Рисунок 5" descr="хзх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6114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5 0.01528 C 0.05225 -0.00764 0.25277 -0.08449 0.36493 -0.12292 C 0.47743 -0.16134 0.64427 -0.21829 0.66406 -0.21481 C 0.68385 -0.21134 0.54357 -0.13796 0.48437 -0.10139 C 0.42517 -0.06481 0.34548 -0.01736 0.3092 0.00463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 descr="уывпв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481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21010737">
            <a:off x="-244475" y="2478088"/>
            <a:ext cx="5072063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8" name="Рисунок 7" descr="х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0"/>
            <a:ext cx="22987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р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0" y="3071813"/>
            <a:ext cx="492918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7 -0.11991 C -0.1059 -0.13172 -0.27465 -0.18959 -0.33836 -0.18912 C -0.40208 -0.18866 -0.41527 -0.14931 -0.44184 -0.11621 C -0.4684 -0.08357 -0.48645 -0.01736 -0.49826 0.00833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йуйй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0"/>
            <a:ext cx="35988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5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2714625"/>
            <a:ext cx="507206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лл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928938"/>
            <a:ext cx="407193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68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624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8" descr="3186008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928688"/>
            <a:ext cx="5286375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2009-01-30T07:11:17Z</dcterms:created>
  <dcterms:modified xsi:type="dcterms:W3CDTF">2011-06-09T16:52:07Z</dcterms:modified>
</cp:coreProperties>
</file>