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75" r:id="rId4"/>
    <p:sldId id="273" r:id="rId5"/>
    <p:sldId id="286" r:id="rId6"/>
    <p:sldId id="274" r:id="rId7"/>
    <p:sldId id="284" r:id="rId8"/>
    <p:sldId id="280" r:id="rId9"/>
    <p:sldId id="259" r:id="rId10"/>
    <p:sldId id="281" r:id="rId11"/>
    <p:sldId id="277" r:id="rId12"/>
    <p:sldId id="261" r:id="rId13"/>
    <p:sldId id="278" r:id="rId14"/>
    <p:sldId id="270" r:id="rId15"/>
    <p:sldId id="268" r:id="rId16"/>
    <p:sldId id="266" r:id="rId17"/>
    <p:sldId id="289" r:id="rId18"/>
    <p:sldId id="290" r:id="rId19"/>
    <p:sldId id="279" r:id="rId20"/>
    <p:sldId id="291" r:id="rId21"/>
    <p:sldId id="287" r:id="rId22"/>
    <p:sldId id="271" r:id="rId23"/>
    <p:sldId id="293" r:id="rId24"/>
    <p:sldId id="267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EB0B6-755A-4B5C-BF7D-9370E0E75D8E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48B20-8759-4BCC-AD25-54A2A995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4AB76-0E70-4879-8819-923D538A6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60BD3-7190-4212-84C6-2A734DAD8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CE2D-7282-4748-B0E4-40AAA03D7E0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1013-EEF9-438D-9B9B-28AC1A2F7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4.png"/><Relationship Id="rId2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73;&#1077;&#1088;&#1077;&#1075;&#1080;.wav" TargetMode="Externa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86;&#1093;&#1088;&#1072;&#1085;&#1072;.wav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Вода на Земле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Океаны и моря.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538" y="1600200"/>
            <a:ext cx="46089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Вода на Земле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Океаны и моря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933250" cy="428628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4929198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нашей планете пять океанов. Самый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Большой – Тихий, затем Атлантический,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Индийский, Южный и Северный Ледовитый.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48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412875"/>
            <a:ext cx="4608512" cy="43211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663300"/>
                </a:solidFill>
              </a:rPr>
              <a:t>Никто не мог так правильно изобразить морские просторы, как  Айвазовский И. К.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b="1" i="1" dirty="0" smtClean="0">
              <a:solidFill>
                <a:srgbClr val="6633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663300"/>
                </a:solidFill>
              </a:rPr>
              <a:t>Его произведения занимают почётное место в крупнейших музеях России.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pic>
        <p:nvPicPr>
          <p:cNvPr id="296967" name="Picture 7" descr="Портрет Ивана Константиновича Айвазовског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340768"/>
            <a:ext cx="3240360" cy="4248472"/>
          </a:xfrm>
          <a:ln w="76200" cmpd="tri">
            <a:solidFill>
              <a:srgbClr val="66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7348" name="Rectangle 8"/>
          <p:cNvSpPr>
            <a:spLocks noChangeArrowheads="1"/>
          </p:cNvSpPr>
          <p:nvPr/>
        </p:nvSpPr>
        <p:spPr bwMode="auto">
          <a:xfrm>
            <a:off x="684213" y="40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 useBgFill="1">
        <p:nvSpPr>
          <p:cNvPr id="5734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576263"/>
          </a:xfrm>
          <a:prstGeom prst="actionButtonForwardNex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smtClean="0">
                <a:solidFill>
                  <a:srgbClr val="663300"/>
                </a:solidFill>
              </a:rPr>
              <a:t>Айвазовский И. К. «Девятый вал»</a:t>
            </a:r>
          </a:p>
        </p:txBody>
      </p:sp>
      <p:sp>
        <p:nvSpPr>
          <p:cNvPr id="59395" name="Rectangle 9"/>
          <p:cNvSpPr>
            <a:spLocks noChangeArrowheads="1"/>
          </p:cNvSpPr>
          <p:nvPr/>
        </p:nvSpPr>
        <p:spPr bwMode="auto">
          <a:xfrm>
            <a:off x="1979613" y="64912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95245" name="Picture 13" descr="Иван Константинович Айвазовский. Девятый вал. 1850 г. Санкт-Петербург. Государственный Русский муз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052736"/>
            <a:ext cx="7272287" cy="5328592"/>
          </a:xfrm>
          <a:ln w="76200" cmpd="tri">
            <a:solidFill>
              <a:srgbClr val="66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 useBgFill="1">
        <p:nvSpPr>
          <p:cNvPr id="59397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576263"/>
          </a:xfrm>
          <a:prstGeom prst="actionButtonForwardNex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вода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463" cy="323215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3800" y="692150"/>
            <a:ext cx="4140200" cy="1785938"/>
          </a:xfrm>
          <a:effectLst>
            <a:outerShdw dist="35921" dir="2700000" algn="ctr" rotWithShape="0">
              <a:srgbClr val="000066"/>
            </a:outerShdw>
          </a:effectLst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Вода – это жизнь</a:t>
            </a:r>
            <a:endParaRPr lang="ru-RU" sz="4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вода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57563"/>
            <a:ext cx="4284662" cy="3500437"/>
          </a:xfrm>
          <a:prstGeom prst="rect">
            <a:avLst/>
          </a:prstGeom>
          <a:noFill/>
        </p:spPr>
      </p:pic>
      <p:pic>
        <p:nvPicPr>
          <p:cNvPr id="6151" name="Picture 7" descr="озе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0263"/>
            <a:ext cx="4716463" cy="34877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article-1077325-00DC19650000044C-687_468x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047568" cy="252000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aquarium.jpg"/>
          <p:cNvPicPr>
            <a:picLocks noChangeAspect="1" noChangeArrowheads="1"/>
          </p:cNvPicPr>
          <p:nvPr/>
        </p:nvPicPr>
        <p:blipFill>
          <a:blip r:embed="rId3" cstate="print"/>
          <a:srcRect b="15000"/>
          <a:stretch>
            <a:fillRect/>
          </a:stretch>
        </p:blipFill>
        <p:spPr bwMode="auto">
          <a:xfrm>
            <a:off x="539552" y="3717032"/>
            <a:ext cx="4500000" cy="2448272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283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52736"/>
            <a:ext cx="3840000" cy="288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92080" y="429309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Море,океан-это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среда обитания морских животных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люди используют богатства морей?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Documents and Settings\User\Рабочий стол\3022223726_5839accd0e_b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28571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068766" cy="2880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6390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морям и океанам люди перевозят различные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грузы.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288696" cy="288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5013176"/>
            <a:ext cx="5708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Путешествуют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морю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планета - Земля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090613"/>
            <a:ext cx="47625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Рабочий стол\0000232466-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5" t="2500" r="2998" b="9990"/>
          <a:stretch>
            <a:fillRect/>
          </a:stretch>
        </p:blipFill>
        <p:spPr bwMode="auto">
          <a:xfrm>
            <a:off x="4427984" y="3429000"/>
            <a:ext cx="4196571" cy="28800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\Рабочий стол\ph05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867429" cy="288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692696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Рыба – один из главных продуктов питания  жителей морских побережий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888000" cy="28800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3844949" cy="288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8024" y="76470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Отдых на море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загрязняется вода в океанах и морях?</a:t>
            </a:r>
          </a:p>
        </p:txBody>
      </p:sp>
      <p:pic>
        <p:nvPicPr>
          <p:cNvPr id="24580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34131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374491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User\Рабочий стол\1236934661_fish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20888"/>
            <a:ext cx="5373134" cy="360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404665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Избыточная добыча рыбы угрожает обитателям морей.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716016" y="188640"/>
            <a:ext cx="4176712" cy="2722562"/>
          </a:xfrm>
          <a:effectLst>
            <a:outerShdw dist="35921" dir="2700000" algn="ctr" rotWithShape="0">
              <a:srgbClr val="9966FF"/>
            </a:outerShdw>
          </a:effectLst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воду!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губите природу!</a:t>
            </a:r>
          </a:p>
        </p:txBody>
      </p:sp>
      <p:pic>
        <p:nvPicPr>
          <p:cNvPr id="38917" name="Picture 5" descr="охрана при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159125"/>
            <a:ext cx="4932362" cy="3698875"/>
          </a:xfrm>
          <a:prstGeom prst="rect">
            <a:avLst/>
          </a:prstGeom>
          <a:noFill/>
        </p:spPr>
      </p:pic>
      <p:pic>
        <p:nvPicPr>
          <p:cNvPr id="38918" name="Picture 6" descr="прич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43438" cy="3146425"/>
          </a:xfrm>
          <a:prstGeom prst="rect">
            <a:avLst/>
          </a:prstGeom>
          <a:noFill/>
        </p:spPr>
      </p:pic>
      <p:pic>
        <p:nvPicPr>
          <p:cNvPr id="38919" name="Picture 7" descr="труб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429000"/>
            <a:ext cx="3332163" cy="3186113"/>
          </a:xfrm>
          <a:prstGeom prst="rect">
            <a:avLst/>
          </a:prstGeom>
          <a:noFill/>
        </p:spPr>
      </p:pic>
      <p:pic>
        <p:nvPicPr>
          <p:cNvPr id="38921" name="охрана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6165850"/>
            <a:ext cx="304800" cy="304800"/>
          </a:xfrm>
          <a:prstGeom prst="rect">
            <a:avLst/>
          </a:prstGeom>
          <a:noFill/>
        </p:spPr>
      </p:pic>
      <p:pic>
        <p:nvPicPr>
          <p:cNvPr id="38923" name="береги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9788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1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3"/>
                </p:tgtEl>
              </p:cMediaNode>
            </p:audio>
          </p:childTnLst>
        </p:cTn>
      </p:par>
    </p:tnLst>
    <p:bldLst>
      <p:bldP spid="389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034682"/>
          </a:xfrm>
        </p:spPr>
        <p:txBody>
          <a:bodyPr>
            <a:normAutofit/>
          </a:bodyPr>
          <a:lstStyle/>
          <a:p>
            <a:r>
              <a:rPr lang="ru-RU" sz="20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9411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Сочинить «Сказку о рыбаке и рыбке» на новый лад.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Любознательным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найти в энциклопедии, на карте ответы на вопросы: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«цветные» моря есть на Земле?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каком море охотятся, судя по его названию?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море есть «среди земли»?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ли «неживое» море?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5_Рисунки\Пейзаж\Пейзаж (17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65400"/>
            <a:ext cx="3305175" cy="2185988"/>
          </a:xfrm>
          <a:prstGeom prst="rect">
            <a:avLst/>
          </a:prstGeom>
          <a:noFill/>
          <a:ln w="38100" cmpd="thinThick">
            <a:solidFill>
              <a:schemeClr val="accent2"/>
            </a:solidFill>
            <a:round/>
            <a:headEnd/>
            <a:tailEnd/>
          </a:ln>
        </p:spPr>
      </p:pic>
      <p:pic>
        <p:nvPicPr>
          <p:cNvPr id="3078" name="Picture 10" descr="E:\5_Рисунки\Пейзаж\Пейзаж (24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565400"/>
            <a:ext cx="3240087" cy="2163763"/>
          </a:xfrm>
          <a:prstGeom prst="rect">
            <a:avLst/>
          </a:prstGeom>
          <a:noFill/>
          <a:ln w="38100" cmpd="thinThick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8642350" cy="22320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CC33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8968" y="3244334"/>
            <a:ext cx="130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869160"/>
            <a:ext cx="836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714356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Формы земной поверхности</a:t>
            </a:r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ГОРП</a:t>
            </a:r>
            <a:endParaRPr lang="ru-RU" dirty="0"/>
          </a:p>
        </p:txBody>
      </p:sp>
      <p:pic>
        <p:nvPicPr>
          <p:cNvPr id="4" name="Picture 4" descr="0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882823" cy="540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5949280"/>
            <a:ext cx="1428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ГОРА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0_10afb_cf504ccd_L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3500334" cy="25200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12260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3795180" cy="252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4581128"/>
            <a:ext cx="367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Хвалынские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горы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70080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Лысогорский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массив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6064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Горы Саратовской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равни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171950" cy="2943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116632"/>
            <a:ext cx="2425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РАВНИНЫ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на хол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465637" cy="29829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16016" y="1052736"/>
            <a:ext cx="3240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плоские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5157192"/>
            <a:ext cx="4153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холмистые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468313" y="1844675"/>
            <a:ext cx="5400675" cy="4464050"/>
          </a:xfrm>
          <a:custGeom>
            <a:avLst/>
            <a:gdLst>
              <a:gd name="T0" fmla="*/ 0 w 3675"/>
              <a:gd name="T1" fmla="*/ 2683 h 2683"/>
              <a:gd name="T2" fmla="*/ 2042 w 3675"/>
              <a:gd name="T3" fmla="*/ 7 h 2683"/>
              <a:gd name="T4" fmla="*/ 3675 w 3675"/>
              <a:gd name="T5" fmla="*/ 2638 h 2683"/>
              <a:gd name="T6" fmla="*/ 0 60000 65536"/>
              <a:gd name="T7" fmla="*/ 0 60000 65536"/>
              <a:gd name="T8" fmla="*/ 0 60000 65536"/>
              <a:gd name="T9" fmla="*/ 0 w 3675"/>
              <a:gd name="T10" fmla="*/ 0 h 2683"/>
              <a:gd name="T11" fmla="*/ 3675 w 3675"/>
              <a:gd name="T12" fmla="*/ 2683 h 2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5" h="2683">
                <a:moveTo>
                  <a:pt x="0" y="2683"/>
                </a:moveTo>
                <a:cubicBezTo>
                  <a:pt x="715" y="1348"/>
                  <a:pt x="1430" y="14"/>
                  <a:pt x="2042" y="7"/>
                </a:cubicBezTo>
                <a:cubicBezTo>
                  <a:pt x="2654" y="0"/>
                  <a:pt x="3116" y="2139"/>
                  <a:pt x="3675" y="263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775325" y="5772150"/>
            <a:ext cx="26322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</a:rPr>
              <a:t>ПОДОШВА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59832" y="1196752"/>
            <a:ext cx="2627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</a:rPr>
              <a:t>ВЕРШИНА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716463" y="3357563"/>
            <a:ext cx="1814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</a:rPr>
              <a:t>СКЛОН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4925" y="2420938"/>
            <a:ext cx="1814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</a:rPr>
              <a:t>КЛОН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71378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57166"/>
            <a:ext cx="5774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Части холма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/>
      <p:bldP spid="19460" grpId="0"/>
      <p:bldP spid="19461" grpId="0"/>
      <p:bldP spid="19462" grpId="0"/>
      <p:bldP spid="194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871378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7411" name="Picture 3" descr="холмистая равн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3960812" cy="3079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412" name="Picture 4" descr="крымские г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68413"/>
            <a:ext cx="4208462" cy="3155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4925" y="4941888"/>
            <a:ext cx="9072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  <a:t>ХОЛМЫ  </a:t>
            </a:r>
            <a:r>
              <a:rPr lang="ru-RU" sz="4000" b="1" i="1" dirty="0">
                <a:latin typeface="Times New Roman" pitchFamily="18" charset="0"/>
              </a:rPr>
              <a:t>имеют высоту до 200 м,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</a:rPr>
              <a:t>ГОРЫ – </a:t>
            </a:r>
            <a:r>
              <a:rPr lang="ru-RU" sz="4000" b="1" i="1" dirty="0">
                <a:latin typeface="Times New Roman" pitchFamily="18" charset="0"/>
              </a:rPr>
              <a:t>более 200 м</a:t>
            </a:r>
            <a:r>
              <a:rPr lang="ru-RU" sz="4000" b="1" i="1" dirty="0" smtClean="0">
                <a:latin typeface="Times New Roman" pitchFamily="18" charset="0"/>
              </a:rPr>
              <a:t>.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85728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Гора или холм?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48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233</Words>
  <Application>Microsoft Office PowerPoint</Application>
  <PresentationFormat>Экран (4:3)</PresentationFormat>
  <Paragraphs>54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Вода на Земле</vt:lpstr>
      <vt:lpstr>Слайд 2</vt:lpstr>
      <vt:lpstr>Слайд 3</vt:lpstr>
      <vt:lpstr>ГОРП</vt:lpstr>
      <vt:lpstr>Слайд 5</vt:lpstr>
      <vt:lpstr>Слайд 6</vt:lpstr>
      <vt:lpstr>Слайд 7</vt:lpstr>
      <vt:lpstr>Слайд 8</vt:lpstr>
      <vt:lpstr>Слайд 9</vt:lpstr>
      <vt:lpstr>Земля</vt:lpstr>
      <vt:lpstr>Вода на Земле</vt:lpstr>
      <vt:lpstr>Слайд 12</vt:lpstr>
      <vt:lpstr>Слайд 13</vt:lpstr>
      <vt:lpstr>Слайд 14</vt:lpstr>
      <vt:lpstr>Слайд 15</vt:lpstr>
      <vt:lpstr>Вода – это жизнь</vt:lpstr>
      <vt:lpstr>Слайд 17</vt:lpstr>
      <vt:lpstr>Слайд 18</vt:lpstr>
      <vt:lpstr>Слайд 19</vt:lpstr>
      <vt:lpstr>Слайд 20</vt:lpstr>
      <vt:lpstr>Слайд 21</vt:lpstr>
      <vt:lpstr>Почему загрязняется вода в океанах и морях?</vt:lpstr>
      <vt:lpstr>Слайд 23</vt:lpstr>
      <vt:lpstr>Берегите воду! Не губите природу!</vt:lpstr>
      <vt:lpstr>?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на Земле</dc:title>
  <dc:creator>Admin</dc:creator>
  <cp:lastModifiedBy>User</cp:lastModifiedBy>
  <cp:revision>69</cp:revision>
  <dcterms:created xsi:type="dcterms:W3CDTF">2010-12-09T13:45:32Z</dcterms:created>
  <dcterms:modified xsi:type="dcterms:W3CDTF">2011-01-25T21:51:30Z</dcterms:modified>
</cp:coreProperties>
</file>