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87" r:id="rId2"/>
    <p:sldId id="256" r:id="rId3"/>
    <p:sldId id="259" r:id="rId4"/>
    <p:sldId id="257" r:id="rId5"/>
    <p:sldId id="258" r:id="rId6"/>
    <p:sldId id="260" r:id="rId7"/>
    <p:sldId id="262" r:id="rId8"/>
    <p:sldId id="263" r:id="rId9"/>
    <p:sldId id="269" r:id="rId10"/>
    <p:sldId id="270" r:id="rId11"/>
    <p:sldId id="272" r:id="rId12"/>
    <p:sldId id="273" r:id="rId13"/>
    <p:sldId id="275" r:id="rId14"/>
    <p:sldId id="276" r:id="rId15"/>
    <p:sldId id="278" r:id="rId16"/>
    <p:sldId id="279" r:id="rId17"/>
    <p:sldId id="281" r:id="rId18"/>
    <p:sldId id="282" r:id="rId19"/>
    <p:sldId id="284" r:id="rId20"/>
    <p:sldId id="28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7158C-0521-4BC5-AE16-D4213A7AC568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D01A-3C20-465E-85CE-1C2B0D1C8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F2D7-989C-42AD-83E2-60766346E1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F2D7-989C-42AD-83E2-60766346E1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144463"/>
            <a:ext cx="7848600" cy="5951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B3FD-B1AC-4EEC-9477-7EF8ADCD1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5805488" y="838200"/>
            <a:ext cx="3033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природы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004888" y="4191000"/>
            <a:ext cx="777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67D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Красная книга природы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367088" y="609600"/>
          <a:ext cx="1905000" cy="1454150"/>
        </p:xfrm>
        <a:graphic>
          <a:graphicData uri="http://schemas.openxmlformats.org/presentationml/2006/ole">
            <p:oleObj spid="_x0000_s39938" name="Точечный рисунок" r:id="rId3" imgW="3095238" imgH="2362530" progId="PBrush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081088" y="457200"/>
          <a:ext cx="1566862" cy="1473200"/>
        </p:xfrm>
        <a:graphic>
          <a:graphicData uri="http://schemas.openxmlformats.org/presentationml/2006/ole">
            <p:oleObj spid="_x0000_s39939" name="Точечный рисунок" r:id="rId4" imgW="5571429" imgH="5238095" progId="PBrush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r>
              <a:rPr lang="ru-RU" dirty="0" smtClean="0"/>
              <a:t>      Странствующий голубь</a:t>
            </a:r>
            <a:endParaRPr lang="ru-RU" dirty="0"/>
          </a:p>
        </p:txBody>
      </p:sp>
      <p:pic>
        <p:nvPicPr>
          <p:cNvPr id="1026" name="Picture 2" descr="C:\Documents and Settings\юзверь\Рабочий стол\голуб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000923" cy="44831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ph/>
          </p:nvPr>
        </p:nvGraphicFramePr>
        <p:xfrm>
          <a:off x="642910" y="1285860"/>
          <a:ext cx="8153400" cy="4876800"/>
        </p:xfrm>
        <a:graphic>
          <a:graphicData uri="http://schemas.openxmlformats.org/presentationml/2006/ole">
            <p:oleObj spid="_x0000_s5122" name="Clip" r:id="rId3" imgW="1035720" imgH="504720" progId="">
              <p:embed/>
            </p:oleObj>
          </a:graphicData>
        </a:graphic>
      </p:graphicFrame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590800" y="27432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i="1" dirty="0"/>
              <a:t>Красные страницы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105400" y="38862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i="1"/>
              <a:t>Погибающие животные</a:t>
            </a:r>
            <a:endParaRPr lang="ru-RU" sz="2800" b="1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Синий кит</a:t>
            </a:r>
            <a:endParaRPr lang="ru-RU" sz="4800" dirty="0"/>
          </a:p>
        </p:txBody>
      </p:sp>
      <p:pic>
        <p:nvPicPr>
          <p:cNvPr id="6146" name="Picture 2" descr="C:\Documents and Settings\юзверь\Рабочий стол\к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>
            <p:ph/>
          </p:nvPr>
        </p:nvGraphicFramePr>
        <p:xfrm>
          <a:off x="990600" y="1142984"/>
          <a:ext cx="8153400" cy="5486416"/>
        </p:xfrm>
        <a:graphic>
          <a:graphicData uri="http://schemas.openxmlformats.org/presentationml/2006/ole">
            <p:oleObj spid="_x0000_s7170" name="Clip" r:id="rId3" imgW="1035720" imgH="504720" progId="">
              <p:embed/>
            </p:oleObj>
          </a:graphicData>
        </a:graphic>
      </p:graphicFrame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i="1">
                <a:solidFill>
                  <a:schemeClr val="bg2"/>
                </a:solidFill>
              </a:rPr>
              <a:t>Желтые страницы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105400" y="39624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i="1">
                <a:solidFill>
                  <a:schemeClr val="bg2"/>
                </a:solidFill>
              </a:rPr>
              <a:t>Редкие животные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66" y="144463"/>
            <a:ext cx="7415234" cy="5951537"/>
          </a:xfrm>
        </p:spPr>
        <p:txBody>
          <a:bodyPr/>
          <a:lstStyle/>
          <a:p>
            <a:r>
              <a:rPr lang="ru-RU" dirty="0" smtClean="0"/>
              <a:t>          </a:t>
            </a:r>
          </a:p>
          <a:p>
            <a:r>
              <a:rPr lang="ru-RU" sz="4000" dirty="0" smtClean="0"/>
              <a:t>         Амурский тигр</a:t>
            </a:r>
            <a:endParaRPr lang="ru-RU" sz="4000" dirty="0"/>
          </a:p>
        </p:txBody>
      </p:sp>
      <p:pic>
        <p:nvPicPr>
          <p:cNvPr id="8194" name="Picture 2" descr="C:\Documents and Settings\юзверь\Рабочий стол\ти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857364"/>
            <a:ext cx="364333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ph/>
          </p:nvPr>
        </p:nvGraphicFramePr>
        <p:xfrm>
          <a:off x="714348" y="857232"/>
          <a:ext cx="8153400" cy="4876800"/>
        </p:xfrm>
        <a:graphic>
          <a:graphicData uri="http://schemas.openxmlformats.org/presentationml/2006/ole">
            <p:oleObj spid="_x0000_s9218" name="Clip" r:id="rId3" imgW="1035720" imgH="504720" progId="">
              <p:embed/>
            </p:oleObj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90800" y="25908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i="1"/>
              <a:t>Серые страницы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105400" y="37338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i="1"/>
              <a:t>Малоизвестные животные</a:t>
            </a:r>
            <a:endParaRPr lang="ru-RU" sz="2800" b="1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Императорский пингвин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юзверь\Рабочий стол\п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4619636" cy="56531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>
            <p:ph/>
          </p:nvPr>
        </p:nvGraphicFramePr>
        <p:xfrm>
          <a:off x="642910" y="785794"/>
          <a:ext cx="8153400" cy="4876800"/>
        </p:xfrm>
        <a:graphic>
          <a:graphicData uri="http://schemas.openxmlformats.org/presentationml/2006/ole">
            <p:oleObj spid="_x0000_s11266" name="Clip" r:id="rId3" imgW="1035720" imgH="504720" progId="">
              <p:embed/>
            </p:oleObj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438400" y="24384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i="1">
                <a:solidFill>
                  <a:schemeClr val="bg2"/>
                </a:solidFill>
              </a:rPr>
              <a:t>Белые страницы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072066" y="3571876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i="1" dirty="0">
                <a:solidFill>
                  <a:schemeClr val="bg2"/>
                </a:solidFill>
              </a:rPr>
              <a:t>Быстроисчезающие животные</a:t>
            </a:r>
            <a:endParaRPr lang="ru-RU" sz="28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       Фламинго</a:t>
            </a:r>
            <a:endParaRPr lang="ru-RU" sz="4000" dirty="0"/>
          </a:p>
        </p:txBody>
      </p:sp>
      <p:pic>
        <p:nvPicPr>
          <p:cNvPr id="12290" name="Picture 2" descr="C:\Documents and Settings\юзверь\Рабочий стол\фл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32"/>
            <a:ext cx="762000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0"/>
          <p:cNvGraphicFramePr>
            <a:graphicFrameLocks noChangeAspect="1"/>
          </p:cNvGraphicFramePr>
          <p:nvPr/>
        </p:nvGraphicFramePr>
        <p:xfrm>
          <a:off x="500034" y="928670"/>
          <a:ext cx="8153400" cy="4876800"/>
        </p:xfrm>
        <a:graphic>
          <a:graphicData uri="http://schemas.openxmlformats.org/presentationml/2006/ole">
            <p:oleObj spid="_x0000_s37890" name="Clip" r:id="rId3" imgW="1035720" imgH="504720" progId="">
              <p:embed/>
            </p:oleObj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3108" y="1857364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i="1" dirty="0"/>
              <a:t>Зеленые страницы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3438" y="2143116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i="1" dirty="0"/>
              <a:t>Восстановленные животные</a:t>
            </a:r>
            <a:endParaRPr lang="ru-RU" sz="28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абочк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000" dirty="0" smtClean="0"/>
              <a:t>Бурый медведь</a:t>
            </a:r>
            <a:endParaRPr lang="ru-RU" sz="4000" dirty="0"/>
          </a:p>
        </p:txBody>
      </p:sp>
      <p:pic>
        <p:nvPicPr>
          <p:cNvPr id="13314" name="Picture 2" descr="C:\Documents and Settings\юзверь\Рабочий стол\медвед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юзверь\Рабочий стол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2645" cy="3001984"/>
          </a:xfrm>
          <a:prstGeom prst="rect">
            <a:avLst/>
          </a:prstGeom>
          <a:noFill/>
        </p:spPr>
      </p:pic>
      <p:pic>
        <p:nvPicPr>
          <p:cNvPr id="41987" name="Picture 3" descr="C:\Documents and Settings\юзверь\Рабочий стол\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84"/>
            <a:ext cx="3818648" cy="2500330"/>
          </a:xfrm>
          <a:prstGeom prst="rect">
            <a:avLst/>
          </a:prstGeom>
          <a:noFill/>
        </p:spPr>
      </p:pic>
      <p:pic>
        <p:nvPicPr>
          <p:cNvPr id="41988" name="Picture 4" descr="C:\Documents and Settings\юзверь\Рабочий стол\yog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905245" cy="2928934"/>
          </a:xfrm>
          <a:prstGeom prst="rect">
            <a:avLst/>
          </a:prstGeom>
          <a:noFill/>
        </p:spPr>
      </p:pic>
      <p:pic>
        <p:nvPicPr>
          <p:cNvPr id="41989" name="Picture 5" descr="C:\Documents and Settings\юзверь\Рабочий стол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571612"/>
            <a:ext cx="4078799" cy="3059099"/>
          </a:xfrm>
          <a:prstGeom prst="rect">
            <a:avLst/>
          </a:prstGeom>
          <a:noFill/>
        </p:spPr>
      </p:pic>
      <p:pic>
        <p:nvPicPr>
          <p:cNvPr id="41990" name="Picture 6" descr="C:\Documents and Settings\юзверь\Рабочий стол\52085377_belka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60" y="0"/>
            <a:ext cx="2143140" cy="3056304"/>
          </a:xfrm>
          <a:prstGeom prst="rect">
            <a:avLst/>
          </a:prstGeom>
          <a:noFill/>
        </p:spPr>
      </p:pic>
      <p:pic>
        <p:nvPicPr>
          <p:cNvPr id="41991" name="Picture 7" descr="C:\Documents and Settings\юзверь\Рабочий стол\1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928802"/>
            <a:ext cx="3329016" cy="2849582"/>
          </a:xfrm>
          <a:prstGeom prst="rect">
            <a:avLst/>
          </a:prstGeom>
          <a:noFill/>
        </p:spPr>
      </p:pic>
      <p:pic>
        <p:nvPicPr>
          <p:cNvPr id="41992" name="Picture 8" descr="C:\Documents and Settings\юзверь\Рабочий стол\каба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786190"/>
            <a:ext cx="3384555" cy="27809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юзверь\Рабочий стол\01_P7209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зверь\Рабочий стол\1810434000af714bf7ce8e5a9a90ecb6f384e0b6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юзверь\Рабочий стол\51928_1600.w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     Красная книга     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            1966                           </a:t>
            </a:r>
          </a:p>
          <a:p>
            <a:pPr lvl="3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Narrow" pitchFamily="34" charset="0"/>
              </a:rPr>
              <a:t>                  </a:t>
            </a:r>
            <a:r>
              <a:rPr lang="ru-RU" sz="3600" dirty="0" smtClean="0">
                <a:solidFill>
                  <a:srgbClr val="FF0000"/>
                </a:solidFill>
              </a:rPr>
              <a:t>Швейцарии</a:t>
            </a:r>
            <a:endParaRPr lang="ru-RU" sz="36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3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О птицах</a:t>
            </a:r>
          </a:p>
          <a:p>
            <a:pPr lvl="3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Рыбах</a:t>
            </a:r>
          </a:p>
          <a:p>
            <a:pPr lvl="3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Зверях</a:t>
            </a:r>
          </a:p>
          <a:p>
            <a:pPr lvl="3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         Растениях</a:t>
            </a:r>
          </a:p>
          <a:p>
            <a:pPr lvl="3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lvl="3">
              <a:buNone/>
            </a:pPr>
            <a:endParaRPr lang="ru-RU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8026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0"/>
            <a:ext cx="6643734" cy="664373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714356"/>
            <a:ext cx="8229600" cy="308292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            1974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      52вида зверей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            65 видов птиц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>
            <p:ph/>
          </p:nvPr>
        </p:nvGraphicFramePr>
        <p:xfrm>
          <a:off x="1071538" y="928670"/>
          <a:ext cx="6643734" cy="3786214"/>
        </p:xfrm>
        <a:graphic>
          <a:graphicData uri="http://schemas.openxmlformats.org/presentationml/2006/ole">
            <p:oleObj spid="_x0000_s3075" name="Clip" r:id="rId3" imgW="1035720" imgH="504720" progId="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28860" y="142873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Черные страницы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1571612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Вымершие животные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66</Words>
  <PresentationFormat>Экран (4:3)</PresentationFormat>
  <Paragraphs>31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Поток</vt:lpstr>
      <vt:lpstr>Точечный рисунок</vt:lpstr>
      <vt:lpstr>Clip</vt:lpstr>
      <vt:lpstr>Слайд 1</vt:lpstr>
      <vt:lpstr>Слайд 2</vt:lpstr>
      <vt:lpstr>Слайд 3</vt:lpstr>
      <vt:lpstr>Слайд 4</vt:lpstr>
      <vt:lpstr>Слайд 5</vt:lpstr>
      <vt:lpstr>          Красная книга      </vt:lpstr>
      <vt:lpstr>Слайд 7</vt:lpstr>
      <vt:lpstr>                 1974            52вида зверей              65 видов птиц</vt:lpstr>
      <vt:lpstr>Слайд 9</vt:lpstr>
      <vt:lpstr>      Странствующий голубь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юзверь</cp:lastModifiedBy>
  <cp:revision>27</cp:revision>
  <dcterms:modified xsi:type="dcterms:W3CDTF">2011-01-25T18:35:35Z</dcterms:modified>
</cp:coreProperties>
</file>