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2C01F-BBF9-4F54-9E05-84A06538BE3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19987-3300-471E-859C-D6F67ECF6D49}">
      <dgm:prSet/>
      <dgm:spPr/>
      <dgm:t>
        <a:bodyPr/>
        <a:lstStyle/>
        <a:p>
          <a:pPr rtl="0"/>
          <a:r>
            <a:rPr lang="en-US" b="1" dirty="0" smtClean="0"/>
            <a:t>Das ist der Beruf einer Frau. Sie arbeitet in der Mühle.</a:t>
          </a:r>
          <a:endParaRPr lang="ru-RU" dirty="0"/>
        </a:p>
      </dgm:t>
    </dgm:pt>
    <dgm:pt modelId="{262E48C7-D3A6-4741-B70D-BC4881E39215}" type="parTrans" cxnId="{B4CDFE97-6837-438F-89EF-E41C360A37F4}">
      <dgm:prSet/>
      <dgm:spPr/>
      <dgm:t>
        <a:bodyPr/>
        <a:lstStyle/>
        <a:p>
          <a:endParaRPr lang="ru-RU"/>
        </a:p>
      </dgm:t>
    </dgm:pt>
    <dgm:pt modelId="{88A6962C-C74B-4921-AA3D-E6C95F7A39E6}" type="sibTrans" cxnId="{B4CDFE97-6837-438F-89EF-E41C360A37F4}">
      <dgm:prSet/>
      <dgm:spPr/>
      <dgm:t>
        <a:bodyPr/>
        <a:lstStyle/>
        <a:p>
          <a:endParaRPr lang="ru-RU"/>
        </a:p>
      </dgm:t>
    </dgm:pt>
    <dgm:pt modelId="{3CE52406-6EF8-46E9-A66B-B1964FB20CED}" type="pres">
      <dgm:prSet presAssocID="{5942C01F-BBF9-4F54-9E05-84A06538BE3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8D4469-C020-49EE-8533-17C71EDE59A9}" type="pres">
      <dgm:prSet presAssocID="{10319987-3300-471E-859C-D6F67ECF6D49}" presName="horFlow" presStyleCnt="0"/>
      <dgm:spPr/>
    </dgm:pt>
    <dgm:pt modelId="{A1738CBE-6C9C-4FD0-9C67-F980A3A96C18}" type="pres">
      <dgm:prSet presAssocID="{10319987-3300-471E-859C-D6F67ECF6D49}" presName="bigChev" presStyleLbl="node1" presStyleIdx="0" presStyleCnt="1" custLinFactNeighborY="-48307"/>
      <dgm:spPr/>
      <dgm:t>
        <a:bodyPr/>
        <a:lstStyle/>
        <a:p>
          <a:endParaRPr lang="ru-RU"/>
        </a:p>
      </dgm:t>
    </dgm:pt>
  </dgm:ptLst>
  <dgm:cxnLst>
    <dgm:cxn modelId="{B4CDFE97-6837-438F-89EF-E41C360A37F4}" srcId="{5942C01F-BBF9-4F54-9E05-84A06538BE38}" destId="{10319987-3300-471E-859C-D6F67ECF6D49}" srcOrd="0" destOrd="0" parTransId="{262E48C7-D3A6-4741-B70D-BC4881E39215}" sibTransId="{88A6962C-C74B-4921-AA3D-E6C95F7A39E6}"/>
    <dgm:cxn modelId="{AC92DC09-B627-473B-9CD1-7DBA02B469B4}" type="presOf" srcId="{5942C01F-BBF9-4F54-9E05-84A06538BE38}" destId="{3CE52406-6EF8-46E9-A66B-B1964FB20CED}" srcOrd="0" destOrd="0" presId="urn:microsoft.com/office/officeart/2005/8/layout/lProcess3"/>
    <dgm:cxn modelId="{C28CAE6D-C5CD-450A-8A85-B0F15904DAA8}" type="presOf" srcId="{10319987-3300-471E-859C-D6F67ECF6D49}" destId="{A1738CBE-6C9C-4FD0-9C67-F980A3A96C18}" srcOrd="0" destOrd="0" presId="urn:microsoft.com/office/officeart/2005/8/layout/lProcess3"/>
    <dgm:cxn modelId="{0B5C0356-5DE9-4A11-9BF5-6A9DCF62C1A0}" type="presParOf" srcId="{3CE52406-6EF8-46E9-A66B-B1964FB20CED}" destId="{9E8D4469-C020-49EE-8533-17C71EDE59A9}" srcOrd="0" destOrd="0" presId="urn:microsoft.com/office/officeart/2005/8/layout/lProcess3"/>
    <dgm:cxn modelId="{C14F3DF8-9CB9-4AE1-A8B5-CB6642E258E8}" type="presParOf" srcId="{9E8D4469-C020-49EE-8533-17C71EDE59A9}" destId="{A1738CBE-6C9C-4FD0-9C67-F980A3A96C1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9699E-504E-4310-A454-4BCAAD5C736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D0364-0DA8-418B-A11A-5E08B920114B}">
      <dgm:prSet/>
      <dgm:spPr/>
      <dgm:t>
        <a:bodyPr/>
        <a:lstStyle/>
        <a:p>
          <a:pPr rtl="0"/>
          <a:r>
            <a:rPr lang="en-US" b="1" dirty="0" smtClean="0"/>
            <a:t>Was ist die Frau von Beruf?</a:t>
          </a:r>
          <a:endParaRPr lang="ru-RU" dirty="0"/>
        </a:p>
      </dgm:t>
    </dgm:pt>
    <dgm:pt modelId="{6737B742-DA4F-4CA7-8375-9CC94E4694D3}" type="parTrans" cxnId="{4448F0BA-B634-4283-B7BA-DC0EBF2335A6}">
      <dgm:prSet/>
      <dgm:spPr/>
      <dgm:t>
        <a:bodyPr/>
        <a:lstStyle/>
        <a:p>
          <a:endParaRPr lang="ru-RU"/>
        </a:p>
      </dgm:t>
    </dgm:pt>
    <dgm:pt modelId="{EE2A705F-AE85-45AA-BBBB-F19F5D5BB706}" type="sibTrans" cxnId="{4448F0BA-B634-4283-B7BA-DC0EBF2335A6}">
      <dgm:prSet/>
      <dgm:spPr/>
      <dgm:t>
        <a:bodyPr/>
        <a:lstStyle/>
        <a:p>
          <a:endParaRPr lang="ru-RU"/>
        </a:p>
      </dgm:t>
    </dgm:pt>
    <dgm:pt modelId="{1D800253-1CD1-43C1-9398-B48FC44FA50A}" type="pres">
      <dgm:prSet presAssocID="{2779699E-504E-4310-A454-4BCAAD5C73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30D0D-DE48-4D7D-8B4A-2D8981F3704A}" type="pres">
      <dgm:prSet presAssocID="{49AD0364-0DA8-418B-A11A-5E08B920114B}" presName="circ1TxSh" presStyleLbl="vennNode1" presStyleIdx="0" presStyleCnt="1" custScaleX="164330"/>
      <dgm:spPr/>
      <dgm:t>
        <a:bodyPr/>
        <a:lstStyle/>
        <a:p>
          <a:endParaRPr lang="ru-RU"/>
        </a:p>
      </dgm:t>
    </dgm:pt>
  </dgm:ptLst>
  <dgm:cxnLst>
    <dgm:cxn modelId="{4448F0BA-B634-4283-B7BA-DC0EBF2335A6}" srcId="{2779699E-504E-4310-A454-4BCAAD5C736F}" destId="{49AD0364-0DA8-418B-A11A-5E08B920114B}" srcOrd="0" destOrd="0" parTransId="{6737B742-DA4F-4CA7-8375-9CC94E4694D3}" sibTransId="{EE2A705F-AE85-45AA-BBBB-F19F5D5BB706}"/>
    <dgm:cxn modelId="{5BC9C160-1FD4-4CCC-9FEC-9490DA5B8924}" type="presOf" srcId="{2779699E-504E-4310-A454-4BCAAD5C736F}" destId="{1D800253-1CD1-43C1-9398-B48FC44FA50A}" srcOrd="0" destOrd="0" presId="urn:microsoft.com/office/officeart/2005/8/layout/venn1"/>
    <dgm:cxn modelId="{0905CF0B-39D7-41E6-9EDF-D035F6CE87C7}" type="presOf" srcId="{49AD0364-0DA8-418B-A11A-5E08B920114B}" destId="{81F30D0D-DE48-4D7D-8B4A-2D8981F3704A}" srcOrd="0" destOrd="0" presId="urn:microsoft.com/office/officeart/2005/8/layout/venn1"/>
    <dgm:cxn modelId="{FE13CA89-C311-4150-8D2E-31C2710E5B34}" type="presParOf" srcId="{1D800253-1CD1-43C1-9398-B48FC44FA50A}" destId="{81F30D0D-DE48-4D7D-8B4A-2D8981F370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38CBE-6C9C-4FD0-9C67-F980A3A96C18}">
      <dsp:nvSpPr>
        <dsp:cNvPr id="0" name=""/>
        <dsp:cNvSpPr/>
      </dsp:nvSpPr>
      <dsp:spPr>
        <a:xfrm>
          <a:off x="0" y="0"/>
          <a:ext cx="5400598" cy="2160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Das ist der Beruf einer Frau. Sie arbeitet in der Mühle.</a:t>
          </a:r>
          <a:endParaRPr lang="ru-RU" sz="3200" kern="1200" dirty="0"/>
        </a:p>
      </dsp:txBody>
      <dsp:txXfrm>
        <a:off x="1080120" y="0"/>
        <a:ext cx="3240359" cy="2160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30D0D-DE48-4D7D-8B4A-2D8981F3704A}">
      <dsp:nvSpPr>
        <dsp:cNvPr id="0" name=""/>
        <dsp:cNvSpPr/>
      </dsp:nvSpPr>
      <dsp:spPr>
        <a:xfrm>
          <a:off x="5" y="0"/>
          <a:ext cx="4248461" cy="25853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Was ist die Frau von Beruf?</a:t>
          </a:r>
          <a:endParaRPr lang="ru-RU" sz="4300" kern="1200" dirty="0"/>
        </a:p>
      </dsp:txBody>
      <dsp:txXfrm>
        <a:off x="622178" y="378612"/>
        <a:ext cx="3004115" cy="1828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s.baikal.tv/news/nimg/2005_07_15/big/R%20-%20Doyarki140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trim.my1.ru/_ph/1/38126765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2" Type="http://schemas.openxmlformats.org/officeDocument/2006/relationships/hyperlink" Target="http://img1.liveinternet.ru/images/attach/b/1/7025/7025295_0000ftf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vanovanatalye.narod.ru/indexi.files/image007.gif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fotoiya.com/photos/1481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hyperlink" Target="http://www.artsides.ru/big/item_30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hyperlink" Target="http://www.alva-ural.ru/alv/gallery/12893_b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kenozero-park.ru/engine/pics/PHOTOGALARY/spic223.jpg?70065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g2000%20-%20&#1071;&#1088;&#1083;&#1099;&#1082;.l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6 из 17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332656"/>
            <a:ext cx="424847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а 15 из 1245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45024"/>
            <a:ext cx="4248472" cy="28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7" y="875319"/>
            <a:ext cx="3995004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/>
              <a:t>Dieser </a:t>
            </a:r>
            <a:r>
              <a:rPr lang="en-US" sz="2000" b="1" dirty="0" smtClean="0"/>
              <a:t>Beruf </a:t>
            </a:r>
            <a:r>
              <a:rPr lang="en-US" sz="2000" b="1" dirty="0"/>
              <a:t>ist </a:t>
            </a:r>
            <a:r>
              <a:rPr lang="en-US" sz="2000" b="1" dirty="0" smtClean="0"/>
              <a:t>nicht </a:t>
            </a:r>
            <a:r>
              <a:rPr lang="en-US" sz="2000" b="1" dirty="0"/>
              <a:t>so </a:t>
            </a:r>
            <a:r>
              <a:rPr lang="en-US" sz="2000" b="1" dirty="0" smtClean="0"/>
              <a:t>popul</a:t>
            </a:r>
            <a:r>
              <a:rPr lang="vi-VN" sz="2000" b="1" dirty="0" smtClean="0"/>
              <a:t>ă</a:t>
            </a:r>
            <a:r>
              <a:rPr lang="en-US" sz="2000" b="1" dirty="0" smtClean="0"/>
              <a:t>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356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764704"/>
            <a:ext cx="411754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de-DE" b="1" dirty="0" smtClean="0"/>
              <a:t>Aber dieser Beruf ist so wichtig.</a:t>
            </a:r>
            <a:endParaRPr lang="de-DE" b="1" dirty="0"/>
          </a:p>
        </p:txBody>
      </p:sp>
      <p:pic>
        <p:nvPicPr>
          <p:cNvPr id="3078" name="Picture 6" descr="Картинка 7 из 66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410445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а 57 из 1976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5" y="2852936"/>
            <a:ext cx="409759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а 18 из 2935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70" y="2852936"/>
            <a:ext cx="4248472" cy="37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2 из 91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955"/>
            <a:ext cx="2933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4-tub.yandex.net/i?id=121529916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2955"/>
            <a:ext cx="2933700" cy="24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24919929"/>
              </p:ext>
            </p:extLst>
          </p:nvPr>
        </p:nvGraphicFramePr>
        <p:xfrm>
          <a:off x="3275856" y="764704"/>
          <a:ext cx="5400599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056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15 из 91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980"/>
            <a:ext cx="40324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21719451"/>
              </p:ext>
            </p:extLst>
          </p:nvPr>
        </p:nvGraphicFramePr>
        <p:xfrm>
          <a:off x="4499992" y="1052736"/>
          <a:ext cx="4248472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59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 из 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0445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4905" y="653787"/>
            <a:ext cx="3960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action="ppaction://hlinkfile"/>
              </a:rPr>
              <a:t>d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action="ppaction://hlinkfile"/>
              </a:rPr>
              <a:t>ie Müllerin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782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</TotalTime>
  <Words>37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2010-11-22T09:50:36Z</dcterms:created>
  <dcterms:modified xsi:type="dcterms:W3CDTF">2011-01-26T05:22:17Z</dcterms:modified>
</cp:coreProperties>
</file>