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1" r:id="rId2"/>
    <p:sldId id="272" r:id="rId3"/>
    <p:sldId id="270" r:id="rId4"/>
    <p:sldId id="256" r:id="rId5"/>
    <p:sldId id="257" r:id="rId6"/>
    <p:sldId id="258" r:id="rId7"/>
    <p:sldId id="259" r:id="rId8"/>
    <p:sldId id="260" r:id="rId9"/>
    <p:sldId id="261" r:id="rId10"/>
    <p:sldId id="273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48E6B-9778-4EDD-A38F-A2D6C69A42E8}" type="datetimeFigureOut">
              <a:rPr lang="ru-RU" smtClean="0"/>
              <a:pPr/>
              <a:t>27.03.2011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0B06E5-B87E-4E25-8199-66A7FA353D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462F-A8A4-4FF0-BE21-F767788EDB3D}" type="datetimeFigureOut">
              <a:rPr lang="ru-RU" smtClean="0"/>
              <a:pPr/>
              <a:t>27.03.2011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DD4D-9EBF-4F96-B4FE-A624A7E5EBB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462F-A8A4-4FF0-BE21-F767788EDB3D}" type="datetimeFigureOut">
              <a:rPr lang="ru-RU" smtClean="0"/>
              <a:pPr/>
              <a:t>27.03.2011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DD4D-9EBF-4F96-B4FE-A624A7E5EBB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462F-A8A4-4FF0-BE21-F767788EDB3D}" type="datetimeFigureOut">
              <a:rPr lang="ru-RU" smtClean="0"/>
              <a:pPr/>
              <a:t>27.03.2011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DD4D-9EBF-4F96-B4FE-A624A7E5EBB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462F-A8A4-4FF0-BE21-F767788EDB3D}" type="datetimeFigureOut">
              <a:rPr lang="ru-RU" smtClean="0"/>
              <a:pPr/>
              <a:t>27.03.2011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DD4D-9EBF-4F96-B4FE-A624A7E5EBB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462F-A8A4-4FF0-BE21-F767788EDB3D}" type="datetimeFigureOut">
              <a:rPr lang="ru-RU" smtClean="0"/>
              <a:pPr/>
              <a:t>27.03.2011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DD4D-9EBF-4F96-B4FE-A624A7E5EBB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462F-A8A4-4FF0-BE21-F767788EDB3D}" type="datetimeFigureOut">
              <a:rPr lang="ru-RU" smtClean="0"/>
              <a:pPr/>
              <a:t>27.03.2011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DD4D-9EBF-4F96-B4FE-A624A7E5EBB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462F-A8A4-4FF0-BE21-F767788EDB3D}" type="datetimeFigureOut">
              <a:rPr lang="ru-RU" smtClean="0"/>
              <a:pPr/>
              <a:t>27.03.2011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DD4D-9EBF-4F96-B4FE-A624A7E5EBB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462F-A8A4-4FF0-BE21-F767788EDB3D}" type="datetimeFigureOut">
              <a:rPr lang="ru-RU" smtClean="0"/>
              <a:pPr/>
              <a:t>27.03.2011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DD4D-9EBF-4F96-B4FE-A624A7E5EBB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462F-A8A4-4FF0-BE21-F767788EDB3D}" type="datetimeFigureOut">
              <a:rPr lang="ru-RU" smtClean="0"/>
              <a:pPr/>
              <a:t>27.03.2011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DD4D-9EBF-4F96-B4FE-A624A7E5EBB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462F-A8A4-4FF0-BE21-F767788EDB3D}" type="datetimeFigureOut">
              <a:rPr lang="ru-RU" smtClean="0"/>
              <a:pPr/>
              <a:t>27.03.2011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DD4D-9EBF-4F96-B4FE-A624A7E5EBB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462F-A8A4-4FF0-BE21-F767788EDB3D}" type="datetimeFigureOut">
              <a:rPr lang="ru-RU" smtClean="0"/>
              <a:pPr/>
              <a:t>27.03.2011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DD4D-9EBF-4F96-B4FE-A624A7E5EBB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9462F-A8A4-4FF0-BE21-F767788EDB3D}" type="datetimeFigureOut">
              <a:rPr lang="ru-RU" smtClean="0"/>
              <a:pPr/>
              <a:t>27.03.2011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CDD4D-9EBF-4F96-B4FE-A624A7E5EBB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Презентация Работы для участия в Фестивале педагогических  идей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>
              <a:buNone/>
            </a:pPr>
            <a:r>
              <a:rPr lang="ru-RU" sz="7200" b="1" dirty="0" smtClean="0"/>
              <a:t>«ОТКРЫТЫЙ УРОК» </a:t>
            </a:r>
          </a:p>
          <a:p>
            <a:pPr algn="ctr">
              <a:buNone/>
            </a:pPr>
            <a:r>
              <a:rPr lang="ru-RU" sz="7200" b="1" dirty="0" smtClean="0"/>
              <a:t>2010-2011</a:t>
            </a:r>
            <a:endParaRPr lang="ru-RU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Детская Художественная  Литература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1 « Три Медведя»</a:t>
            </a:r>
            <a:endParaRPr lang="ru-RU" dirty="0" smtClean="0"/>
          </a:p>
          <a:p>
            <a:r>
              <a:rPr lang="ru-RU" b="1" dirty="0" smtClean="0"/>
              <a:t>2. « Теремок»</a:t>
            </a:r>
            <a:endParaRPr lang="ru-RU" dirty="0" smtClean="0"/>
          </a:p>
          <a:p>
            <a:r>
              <a:rPr lang="ru-RU" b="1" dirty="0" smtClean="0"/>
              <a:t>3.  « Рукавичка»</a:t>
            </a:r>
            <a:endParaRPr lang="ru-RU" dirty="0" smtClean="0"/>
          </a:p>
          <a:p>
            <a:r>
              <a:rPr lang="ru-RU" b="1" dirty="0" smtClean="0"/>
              <a:t>4. «</a:t>
            </a:r>
            <a:r>
              <a:rPr lang="ru-RU" b="1" dirty="0" err="1" smtClean="0"/>
              <a:t>Заюшкина</a:t>
            </a:r>
            <a:r>
              <a:rPr lang="ru-RU" b="1" dirty="0" smtClean="0"/>
              <a:t> избушка»</a:t>
            </a:r>
            <a:endParaRPr lang="ru-RU" dirty="0" smtClean="0"/>
          </a:p>
          <a:p>
            <a:r>
              <a:rPr lang="ru-RU" b="1" dirty="0" smtClean="0"/>
              <a:t>5. « Снежная Королева»</a:t>
            </a:r>
            <a:endParaRPr lang="ru-RU" dirty="0" smtClean="0"/>
          </a:p>
          <a:p>
            <a:r>
              <a:rPr lang="ru-RU" b="1" dirty="0" smtClean="0"/>
              <a:t>6. « Три Поросенка»</a:t>
            </a:r>
            <a:endParaRPr lang="ru-RU" dirty="0" smtClean="0"/>
          </a:p>
          <a:p>
            <a:r>
              <a:rPr lang="ru-RU" b="1" dirty="0" smtClean="0"/>
              <a:t>7. « </a:t>
            </a:r>
            <a:r>
              <a:rPr lang="ru-RU" b="1" dirty="0" err="1" smtClean="0"/>
              <a:t>Морозко</a:t>
            </a:r>
            <a:r>
              <a:rPr lang="ru-RU" b="1" dirty="0" smtClean="0"/>
              <a:t>»</a:t>
            </a:r>
            <a:endParaRPr lang="ru-RU" dirty="0" smtClean="0"/>
          </a:p>
          <a:p>
            <a:r>
              <a:rPr lang="ru-RU" b="1" dirty="0" smtClean="0"/>
              <a:t>8. « Сказка о рыбаке и рыбке »</a:t>
            </a:r>
            <a:endParaRPr lang="ru-RU" dirty="0" smtClean="0"/>
          </a:p>
          <a:p>
            <a:r>
              <a:rPr lang="ru-RU" b="1" dirty="0" smtClean="0"/>
              <a:t>9. « Кошкин Дом»</a:t>
            </a:r>
            <a:endParaRPr lang="ru-RU" dirty="0" smtClean="0"/>
          </a:p>
          <a:p>
            <a:r>
              <a:rPr lang="ru-RU" b="1" dirty="0" smtClean="0"/>
              <a:t>10. «Снегурочка»</a:t>
            </a:r>
            <a:endParaRPr lang="ru-RU" dirty="0" smtClean="0"/>
          </a:p>
          <a:p>
            <a:r>
              <a:rPr lang="ru-RU" b="1" dirty="0" smtClean="0"/>
              <a:t>11. « Маша и Медведь»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Отгадай и расскажи сказку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548680"/>
            <a:ext cx="7056784" cy="557748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Documents and Settings\Митя\Рабочий стол\Новая папка (2)\0512201059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35696" y="1700808"/>
            <a:ext cx="5256584" cy="39416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Строительные игры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Домики Сарайчики</a:t>
            </a:r>
            <a:endParaRPr lang="ru-RU" dirty="0"/>
          </a:p>
        </p:txBody>
      </p:sp>
      <p:pic>
        <p:nvPicPr>
          <p:cNvPr id="3074" name="Picture 2" descr="C:\Documents and Settings\Митя\Рабочий стол\Новая папка (2)\0512201059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132856"/>
            <a:ext cx="4321348" cy="3240360"/>
          </a:xfrm>
          <a:prstGeom prst="rect">
            <a:avLst/>
          </a:prstGeom>
          <a:noFill/>
        </p:spPr>
      </p:pic>
      <p:pic>
        <p:nvPicPr>
          <p:cNvPr id="3075" name="Picture 3" descr="C:\Documents and Settings\Митя\Рабочий стол\Новая папка (2)\0512201059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55976" y="3140968"/>
            <a:ext cx="4483455" cy="33619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Творческий Вечер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Bookman Old Style" pitchFamily="18" charset="0"/>
              </a:rPr>
              <a:t>Дом для друзей Петрушки</a:t>
            </a:r>
            <a:endParaRPr lang="ru-RU" dirty="0">
              <a:latin typeface="Bookman Old Style" pitchFamily="18" charset="0"/>
            </a:endParaRPr>
          </a:p>
        </p:txBody>
      </p:sp>
      <p:pic>
        <p:nvPicPr>
          <p:cNvPr id="4098" name="Picture 2" descr="C:\Documents and Settings\Митя\Рабочий стол\Новая папка (2)\0512201059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504" y="2060848"/>
            <a:ext cx="4176464" cy="3131718"/>
          </a:xfrm>
          <a:prstGeom prst="rect">
            <a:avLst/>
          </a:prstGeom>
          <a:noFill/>
        </p:spPr>
      </p:pic>
      <p:pic>
        <p:nvPicPr>
          <p:cNvPr id="4100" name="Picture 4" descr="C:\Documents and Settings\Митя\Рабочий стол\Новая папка (2)\0512201060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2924944"/>
            <a:ext cx="4386292" cy="32890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«Терем для деда Мороза»</a:t>
            </a:r>
          </a:p>
          <a:p>
            <a:pPr algn="ctr"/>
            <a:endParaRPr lang="ru-RU" dirty="0"/>
          </a:p>
        </p:txBody>
      </p:sp>
      <p:pic>
        <p:nvPicPr>
          <p:cNvPr id="5122" name="Picture 2" descr="C:\Documents and Settings\Митя\Рабочий стол\Новая папка (2)\0512201060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07704" y="2132856"/>
            <a:ext cx="5760640" cy="43196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Конкурс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Продолжение</a:t>
            </a:r>
            <a:endParaRPr lang="ru-RU" dirty="0"/>
          </a:p>
        </p:txBody>
      </p:sp>
      <p:pic>
        <p:nvPicPr>
          <p:cNvPr id="6146" name="Picture 2" descr="C:\Documents and Settings\Митя\Рабочий стол\Новая папка (2)\0512201062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2060848"/>
            <a:ext cx="3024336" cy="2267796"/>
          </a:xfrm>
          <a:prstGeom prst="rect">
            <a:avLst/>
          </a:prstGeom>
          <a:noFill/>
        </p:spPr>
      </p:pic>
      <p:pic>
        <p:nvPicPr>
          <p:cNvPr id="6147" name="Picture 3" descr="C:\Documents and Settings\Митя\Рабочий стол\Новая папка (2)\0512201062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52120" y="2060848"/>
            <a:ext cx="3240360" cy="2321792"/>
          </a:xfrm>
          <a:prstGeom prst="rect">
            <a:avLst/>
          </a:prstGeom>
          <a:noFill/>
        </p:spPr>
      </p:pic>
      <p:pic>
        <p:nvPicPr>
          <p:cNvPr id="6148" name="Picture 4" descr="C:\Documents and Settings\Митя\Рабочий стол\Новая папка (2)\0512201062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15816" y="4437112"/>
            <a:ext cx="3048474" cy="22858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Инсценировка сказки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«Заячья избушка»</a:t>
            </a:r>
          </a:p>
          <a:p>
            <a:pPr algn="ctr"/>
            <a:endParaRPr lang="ru-RU" dirty="0"/>
          </a:p>
        </p:txBody>
      </p:sp>
      <p:pic>
        <p:nvPicPr>
          <p:cNvPr id="7170" name="Picture 2" descr="C:\Documents and Settings\Митя\Рабочий стол\Новая папка (2)\0512201060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504" y="2132856"/>
            <a:ext cx="4032448" cy="3023728"/>
          </a:xfrm>
          <a:prstGeom prst="rect">
            <a:avLst/>
          </a:prstGeom>
          <a:noFill/>
        </p:spPr>
      </p:pic>
      <p:pic>
        <p:nvPicPr>
          <p:cNvPr id="7171" name="Picture 3" descr="C:\Documents and Settings\Митя\Рабочий стол\Новая папка (2)\0512201060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11960" y="2996952"/>
            <a:ext cx="4734297" cy="35500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Физкультурный досуг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Bookman Old Style" pitchFamily="18" charset="0"/>
              </a:rPr>
              <a:t>Бездомный заяц</a:t>
            </a:r>
          </a:p>
          <a:p>
            <a:pPr algn="ctr"/>
            <a:endParaRPr lang="ru-RU" dirty="0">
              <a:latin typeface="Bookman Old Style" pitchFamily="18" charset="0"/>
            </a:endParaRPr>
          </a:p>
        </p:txBody>
      </p:sp>
      <p:pic>
        <p:nvPicPr>
          <p:cNvPr id="8194" name="Picture 2" descr="C:\Documents and Settings\Митя\Рабочий стол\Новая папка (2)\0512201061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2204864"/>
            <a:ext cx="4224790" cy="3167956"/>
          </a:xfrm>
          <a:prstGeom prst="rect">
            <a:avLst/>
          </a:prstGeom>
          <a:noFill/>
        </p:spPr>
      </p:pic>
      <p:pic>
        <p:nvPicPr>
          <p:cNvPr id="8195" name="Picture 3" descr="C:\Documents and Settings\Митя\Рабочий стол\Новая папка (2)\0512201060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6016" y="3429000"/>
            <a:ext cx="4225318" cy="3168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Цветы Для дома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pic>
        <p:nvPicPr>
          <p:cNvPr id="9218" name="Picture 2" descr="C:\Documents and Settings\Митя\Рабочий стол\Новая папка (2)\PA28026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512" y="2276872"/>
            <a:ext cx="4104456" cy="3078201"/>
          </a:xfrm>
          <a:prstGeom prst="rect">
            <a:avLst/>
          </a:prstGeom>
          <a:noFill/>
        </p:spPr>
      </p:pic>
      <p:pic>
        <p:nvPicPr>
          <p:cNvPr id="9219" name="Picture 3" descr="C:\Documents and Settings\Митя\Рабочий стол\Новая папка (2)\0512201063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2276872"/>
            <a:ext cx="4037335" cy="30273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Шахурина</a:t>
            </a:r>
            <a:r>
              <a:rPr lang="ru-RU" dirty="0" smtClean="0"/>
              <a:t> Марина Александровна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J:\Портфолио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15816" y="1700808"/>
            <a:ext cx="2976263" cy="44656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Тема: Дом Моей Мечты!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Митя\Рабочий стол\Новая папка (2)\0512201061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91680" y="1628800"/>
            <a:ext cx="6137126" cy="46019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Городская экспериментальная площадка.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Антропологическая модель психологического здоровья и условия ее реализации  в образовательных учреждениях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400" dirty="0" smtClean="0"/>
          </a:p>
          <a:p>
            <a:endParaRPr lang="ru-RU" sz="2400" dirty="0"/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 Создание  развивающей среды  для совместной  деятельности детей и родителей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 Развитие  у детей  творчества , фантазии , воображения, и конструирование поделок  из различных материалов 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1)Рассматривание  иллюстрации различных видов зданий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 Чтение художественной литературы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3) Конструирование дома из различных  материалов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4) Детско-взрослая работа «Дом моей Мечты» Задание на дом.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5)Игры  детей с поделками «Дома»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6) Творческая мастерская « Мы строим дом»  Совместная работа  детей и родителей.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7) Инсценировка  сказки « заячья избушка»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8) Цветы для дома( домашнее задание)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Методические разработки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1) Подбор  картинок , иллюстрации  разных видов   домов, деревянных. стеклянных, одноэтажных многоэтажных и т.д.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2) Список художественной литературы  связанной  с домами(Народные сказки)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3) Составление коллажа по сказочным домам ( выполняют родители  и дети) Вырезание из старых журналов  и наклеивание 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4) Конкурс «Терем  для Деда Мороза» ( домашнее задание ) ( положение о конкурсе 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5) Подбор загадок ( про  все что связано с домом)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6) Строительные игры , например « Терем для животных» , по сказке теремов( из деревянного  конструктора «лего»  с животными ( конспект)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7) Совместное творчество – Воспитатель и ребенок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8) Совместное  творчество - Родители и дети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9) Драматизация  сказки «Заячья избушка» и Т.Д.( сценарий)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10) Домашние задания «Цветы для дома»- поделки.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Совместное Творчество.</a:t>
            </a:r>
            <a:endParaRPr lang="ru-RU" dirty="0"/>
          </a:p>
        </p:txBody>
      </p:sp>
      <p:pic>
        <p:nvPicPr>
          <p:cNvPr id="4" name="Содержимое 3" descr="05122010589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475656" y="1556792"/>
            <a:ext cx="6034617" cy="452596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Читаем ,Изучаем, Отгадываем, Играем!</a:t>
            </a:r>
            <a:endParaRPr lang="ru-RU" dirty="0"/>
          </a:p>
        </p:txBody>
      </p:sp>
      <p:pic>
        <p:nvPicPr>
          <p:cNvPr id="4" name="Содержимое 3" descr="05122010590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95536" y="1484784"/>
            <a:ext cx="4032448" cy="3024336"/>
          </a:xfrm>
        </p:spPr>
      </p:pic>
      <p:pic>
        <p:nvPicPr>
          <p:cNvPr id="1026" name="Picture 2" descr="C:\Documents and Settings\Митя\Рабочий стол\Новая папка (2)\0512201059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4008" y="1484784"/>
            <a:ext cx="4129288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403</Words>
  <Application>Microsoft Office PowerPoint</Application>
  <PresentationFormat>Экран (4:3)</PresentationFormat>
  <Paragraphs>64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Работы для участия в Фестивале педагогических  идей </vt:lpstr>
      <vt:lpstr>Шахурина Марина Александровна </vt:lpstr>
      <vt:lpstr>Тема: Дом Моей Мечты!</vt:lpstr>
      <vt:lpstr>Городская экспериментальная площадка.</vt:lpstr>
      <vt:lpstr>Цели и Задачи</vt:lpstr>
      <vt:lpstr>Этапы:</vt:lpstr>
      <vt:lpstr>Методические разработки</vt:lpstr>
      <vt:lpstr>Совместное Творчество.</vt:lpstr>
      <vt:lpstr>Читаем ,Изучаем, Отгадываем, Играем!</vt:lpstr>
      <vt:lpstr>Детская Художественная  Литература </vt:lpstr>
      <vt:lpstr>Отгадай и расскажи сказку</vt:lpstr>
      <vt:lpstr>Строительные игры</vt:lpstr>
      <vt:lpstr>Творческий Вечер</vt:lpstr>
      <vt:lpstr>Конкурс</vt:lpstr>
      <vt:lpstr>Конкурс </vt:lpstr>
      <vt:lpstr>Инсценировка сказки</vt:lpstr>
      <vt:lpstr>Физкультурный досуг</vt:lpstr>
      <vt:lpstr>Цветы Для дома</vt:lpstr>
    </vt:vector>
  </TitlesOfParts>
  <Company>ФК Спартак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Городская экспериментальная площадка.</dc:title>
  <dc:creator>Weq007</dc:creator>
  <cp:lastModifiedBy>Tata</cp:lastModifiedBy>
  <cp:revision>12</cp:revision>
  <dcterms:created xsi:type="dcterms:W3CDTF">2010-12-05T12:07:02Z</dcterms:created>
  <dcterms:modified xsi:type="dcterms:W3CDTF">2011-03-27T15:31:44Z</dcterms:modified>
</cp:coreProperties>
</file>