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88" r:id="rId2"/>
    <p:sldId id="256" r:id="rId3"/>
    <p:sldId id="261" r:id="rId4"/>
    <p:sldId id="258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74" r:id="rId13"/>
    <p:sldId id="259" r:id="rId14"/>
    <p:sldId id="262" r:id="rId15"/>
    <p:sldId id="278" r:id="rId16"/>
    <p:sldId id="276" r:id="rId17"/>
    <p:sldId id="268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D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92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C057B5-1B93-4765-9B4A-0ACE0C842DE6}" type="datetimeFigureOut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14114D-6CA3-4FFF-A1E6-F48DDD896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C66C-2C1C-4F99-B436-82AFCB3816C4}" type="datetimeFigureOut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6C187-4AA3-4E43-A6A1-C87EB01B9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62DFA-612C-4A08-BC83-7009956A5043}" type="datetimeFigureOut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BB2A-FAB6-49C4-BD7C-9CC5344FA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924B-9F6D-48EB-AF00-3552F3594B5E}" type="datetimeFigureOut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ED4D7-A703-4484-86F9-97283FAFE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13594-1A66-4AF2-944B-9A954CD7249D}" type="datetimeFigureOut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32061-E6AF-4D67-8209-A2A14B350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1054-A583-4366-9318-3182EC33A795}" type="datetimeFigureOut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C88A-B749-4D76-8615-10269F7EB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28724-9166-46A0-9596-04525AC49E99}" type="datetimeFigureOut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9B440-B523-432D-9421-B4E506BE0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0404-01E7-4251-A9DF-9F592BAAC225}" type="datetimeFigureOut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50D6-0B42-47DD-B83D-54D3CD4F8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C927-F77D-47A0-BCDF-C372A6819AF8}" type="datetimeFigureOut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DC9C-366F-4B68-85ED-DABF5369D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E0EFE-D700-4CD6-9757-CF42C392C89F}" type="datetimeFigureOut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B131C-254C-4D30-B913-FB2DA6909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F97E-4C48-4C33-A49B-5D7819A943EB}" type="datetimeFigureOut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1E1D-8E0D-4B3E-AB06-A5D0E8C4C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6009-7E5B-47E4-A042-1E14B6078C79}" type="datetimeFigureOut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3976-2F5B-4891-9174-E9DBB800F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3C9461-6CB4-4B6F-A923-788279059A47}" type="datetimeFigureOut">
              <a:rPr lang="ru-RU"/>
              <a:pPr>
                <a:defRPr/>
              </a:pPr>
              <a:t>03.04.2011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24D11-78F7-44FE-BE44-5B8194094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84" r:id="rId9"/>
    <p:sldLayoutId id="2147483675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tangle 2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77825" y="1352550"/>
            <a:ext cx="8710613" cy="1566863"/>
          </a:xfrm>
        </p:spPr>
      </p:pic>
      <p:pic>
        <p:nvPicPr>
          <p:cNvPr id="2051" name="Rectangle 3"/>
          <p:cNvPicPr>
            <a:picLocks noGrp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7825" y="2871788"/>
            <a:ext cx="8010525" cy="2840037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3" y="96838"/>
            <a:ext cx="8766175" cy="3243262"/>
          </a:xfrm>
          <a:prstGeom prst="rect">
            <a:avLst/>
          </a:prstGeom>
          <a:noFill/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0" y="1143000"/>
            <a:ext cx="7429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bg1"/>
                </a:solidFill>
                <a:latin typeface="Monotype Corsiva" pitchFamily="66" charset="0"/>
              </a:rPr>
              <a:t>«Счастливые   родители»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2" descr="C:\Documents and Settings\Пользователь\Рабочий стол\137_0125\IMGP32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2" descr="C:\Documents and Settings\Пользователь\Рабочий стол\137_0125\IMGP32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0"/>
            <a:ext cx="3087687" cy="2316163"/>
          </a:xfrm>
        </p:spPr>
      </p:pic>
      <p:pic>
        <p:nvPicPr>
          <p:cNvPr id="24579" name="Picture 3" descr="C:\Documents and Settings\Пользователь\Рабочий стол\137_0125\IMGP32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Documents and Settings\Пользователь\Рабочий стол\137_0125\IMGP32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3071813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Documents and Settings\Пользователь\Рабочий стол\137_0125\IMGP32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2286000"/>
            <a:ext cx="30003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Documents and Settings\Пользователь\Рабочий стол\137_0125\IMGP32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228600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C:\Documents and Settings\Пользователь\Рабочий стол\137_0125\IMGP323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 descr="C:\Documents and Settings\Пользователь\Рабочий стол\137_0125\IMGP324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" descr="C:\Documents and Settings\Пользователь\Рабочий стол\137_0125\IMGP324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50" y="4554538"/>
            <a:ext cx="31432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7" descr="C:\Documents and Settings\Пользователь\Рабочий стол\137_0125\IMGP323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75" y="4500563"/>
            <a:ext cx="3048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latin typeface="Arial Black" pitchFamily="34" charset="0"/>
              </a:rPr>
              <a:t>Проблема</a:t>
            </a:r>
            <a:r>
              <a:rPr lang="ru-RU" sz="2000" smtClean="0"/>
              <a:t>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7543800" cy="4610100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«Как снять эмоциональную усталость ребенка после пребывания детского сада»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1785938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9F7"/>
              </a:clrFrom>
              <a:clrTo>
                <a:srgbClr val="FAF9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9063" y="642938"/>
            <a:ext cx="6397625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8925"/>
            <a:ext cx="9517063" cy="714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25" y="2066925"/>
            <a:ext cx="2041525" cy="2724150"/>
          </a:xfrm>
          <a:prstGeom prst="rect">
            <a:avLst/>
          </a:prstGeom>
          <a:noFill/>
        </p:spPr>
      </p:pic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786188"/>
            <a:ext cx="20542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1706563"/>
            <a:ext cx="2225675" cy="2262187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75" y="4492625"/>
            <a:ext cx="2632075" cy="2011363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2786063" y="785813"/>
            <a:ext cx="3929062" cy="2571750"/>
          </a:xfrm>
          <a:prstGeom prst="ellipse">
            <a:avLst/>
          </a:prstGeom>
          <a:solidFill>
            <a:schemeClr val="bg2">
              <a:lumMod val="5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Способы снятия напряжения</a:t>
            </a:r>
            <a:endParaRPr lang="ru-RU" sz="2800" b="1" dirty="0"/>
          </a:p>
        </p:txBody>
      </p:sp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142875" y="3786188"/>
            <a:ext cx="1949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onstantia" pitchFamily="18" charset="0"/>
              </a:rPr>
              <a:t>Игры с водой</a:t>
            </a:r>
          </a:p>
        </p:txBody>
      </p: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1643063" y="6000750"/>
            <a:ext cx="1560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onstantia" pitchFamily="18" charset="0"/>
              </a:rPr>
              <a:t>Изотерапия</a:t>
            </a:r>
          </a:p>
        </p:txBody>
      </p:sp>
      <p:sp>
        <p:nvSpPr>
          <p:cNvPr id="27656" name="TextBox 14"/>
          <p:cNvSpPr txBox="1">
            <a:spLocks noChangeArrowheads="1"/>
          </p:cNvSpPr>
          <p:nvPr/>
        </p:nvSpPr>
        <p:spPr bwMode="auto">
          <a:xfrm>
            <a:off x="7429500" y="4714875"/>
            <a:ext cx="106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onstantia" pitchFamily="18" charset="0"/>
              </a:rPr>
              <a:t>Массаж</a:t>
            </a:r>
          </a:p>
        </p:txBody>
      </p:sp>
      <p:sp>
        <p:nvSpPr>
          <p:cNvPr id="27657" name="TextBox 15"/>
          <p:cNvSpPr txBox="1">
            <a:spLocks noChangeArrowheads="1"/>
          </p:cNvSpPr>
          <p:nvPr/>
        </p:nvSpPr>
        <p:spPr bwMode="auto">
          <a:xfrm>
            <a:off x="4643438" y="621506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onstantia" pitchFamily="18" charset="0"/>
              </a:rPr>
              <a:t>Лепка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2071688" y="2357438"/>
            <a:ext cx="714375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607469" y="3393281"/>
            <a:ext cx="1285875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0"/>
          </p:cNvCxnSpPr>
          <p:nvPr/>
        </p:nvCxnSpPr>
        <p:spPr>
          <a:xfrm rot="16200000" flipH="1">
            <a:off x="4833938" y="3810000"/>
            <a:ext cx="1143000" cy="238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643688" y="2428875"/>
            <a:ext cx="428625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4163" y="0"/>
            <a:ext cx="9428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3894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5400" b="1" smtClean="0">
                <a:solidFill>
                  <a:srgbClr val="002060"/>
                </a:solidFill>
              </a:rPr>
              <a:t>Изотерапия –</a:t>
            </a:r>
          </a:p>
          <a:p>
            <a:pPr algn="ctr">
              <a:buFont typeface="Wingdings 2" pitchFamily="18" charset="2"/>
              <a:buNone/>
            </a:pPr>
            <a:r>
              <a:rPr lang="ru-RU" sz="5400" b="1" smtClean="0">
                <a:solidFill>
                  <a:srgbClr val="002060"/>
                </a:solidFill>
              </a:rPr>
              <a:t> метод исцеления и развития души через художественное творчество.</a:t>
            </a:r>
          </a:p>
          <a:p>
            <a:pPr algn="ctr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19075" y="-255588"/>
            <a:ext cx="9582150" cy="7369176"/>
          </a:xfr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28688" y="2143125"/>
            <a:ext cx="7500937" cy="1857375"/>
          </a:xfrm>
        </p:spPr>
        <p:txBody>
          <a:bodyPr/>
          <a:lstStyle/>
          <a:p>
            <a:pPr algn="ctr"/>
            <a:r>
              <a:rPr lang="ru-RU" sz="8000" b="1" i="1" smtClean="0">
                <a:solidFill>
                  <a:srgbClr val="FFFF00"/>
                </a:solidFill>
                <a:latin typeface="Comic Sans MS" pitchFamily="66" charset="0"/>
              </a:rPr>
              <a:t>Магазин </a:t>
            </a:r>
            <a:br>
              <a:rPr lang="ru-RU" sz="8000" b="1" i="1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8000" b="1" i="1" smtClean="0">
                <a:solidFill>
                  <a:srgbClr val="FFFF00"/>
                </a:solidFill>
                <a:latin typeface="Comic Sans MS" pitchFamily="66" charset="0"/>
              </a:rPr>
              <a:t>«Изотерапия»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81013" y="1427163"/>
            <a:ext cx="8156575" cy="3479800"/>
          </a:xfrm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075" y="658813"/>
            <a:ext cx="4851400" cy="112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390650" y="615950"/>
            <a:ext cx="7673975" cy="6985000"/>
          </a:xfrm>
        </p:spPr>
      </p:pic>
      <p:pic>
        <p:nvPicPr>
          <p:cNvPr id="3174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928938"/>
            <a:ext cx="933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59520">
            <a:off x="642938" y="5072063"/>
            <a:ext cx="7175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785813"/>
            <a:ext cx="7016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444625" y="2114550"/>
            <a:ext cx="6407150" cy="4840288"/>
          </a:xfrm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313" y="1152525"/>
            <a:ext cx="7070725" cy="490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285750"/>
            <a:ext cx="900112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00063" y="1462088"/>
            <a:ext cx="8229600" cy="5395912"/>
          </a:xfrm>
        </p:spPr>
        <p:txBody>
          <a:bodyPr/>
          <a:lstStyle/>
          <a:p>
            <a:r>
              <a:rPr lang="ru-RU" sz="4800" b="1" smtClean="0">
                <a:solidFill>
                  <a:srgbClr val="002060"/>
                </a:solidFill>
                <a:latin typeface="Monotype Corsiva" pitchFamily="66" charset="0"/>
              </a:rPr>
              <a:t>«Здоровье и счастье не живут друг без друга»</a:t>
            </a:r>
          </a:p>
          <a:p>
            <a:pPr>
              <a:buFont typeface="Wingdings 2" pitchFamily="18" charset="2"/>
              <a:buNone/>
            </a:pPr>
            <a:endParaRPr lang="ru-RU" sz="4800" b="1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4800" b="1" smtClean="0">
                <a:solidFill>
                  <a:srgbClr val="002060"/>
                </a:solidFill>
                <a:latin typeface="Monotype Corsiva" pitchFamily="66" charset="0"/>
              </a:rPr>
              <a:t>«В недружной семье добра не бывает».</a:t>
            </a:r>
          </a:p>
          <a:p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5715000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4000" b="1" i="1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  «Здоровье – это состояние полного физического, психического и социального благополучия, а не просто отсутствие болезней или физических недостатков».</a:t>
            </a:r>
            <a:endParaRPr lang="ru-RU" sz="4000" smtClean="0">
              <a:solidFill>
                <a:srgbClr val="002060"/>
              </a:solidFill>
              <a:latin typeface="Arial" charset="0"/>
            </a:endParaRPr>
          </a:p>
          <a:p>
            <a:pPr algn="r">
              <a:buFont typeface="Wingdings 2" pitchFamily="18" charset="2"/>
              <a:buNone/>
            </a:pPr>
            <a:r>
              <a:rPr lang="ru-RU" smtClean="0">
                <a:solidFill>
                  <a:srgbClr val="02303E"/>
                </a:solidFill>
              </a:rPr>
              <a:t>(по данным Всемирной организации здравоохранения</a:t>
            </a:r>
            <a:r>
              <a:rPr lang="ru-RU" smtClean="0"/>
              <a:t>)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C:\Documents and Settings\Пользователь\Рабочий стол\137_0125\IMGP3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Пользователь\Рабочий стол\137_0125\IMGP3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2" descr="C:\Documents and Settings\Пользователь\Рабочий стол\137_0125\IMGP32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 descr="C:\Documents and Settings\Пользователь\Рабочий стол\137_0125\IMGP32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 descr="C:\Documents and Settings\Пользователь\Рабочий стол\137_0125\IMGP32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</TotalTime>
  <Words>68</Words>
  <PresentationFormat>Экран (4:3)</PresentationFormat>
  <Paragraphs>16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Constantia</vt:lpstr>
      <vt:lpstr>Arial</vt:lpstr>
      <vt:lpstr>Calibri</vt:lpstr>
      <vt:lpstr>Wingdings 2</vt:lpstr>
      <vt:lpstr>Monotype Corsiva</vt:lpstr>
      <vt:lpstr>Times New Roman</vt:lpstr>
      <vt:lpstr>Arial Black</vt:lpstr>
      <vt:lpstr>Comic Sans MS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Проблема :</vt:lpstr>
      <vt:lpstr>Слайд 13</vt:lpstr>
      <vt:lpstr>Слайд 14</vt:lpstr>
      <vt:lpstr>Слайд 15</vt:lpstr>
      <vt:lpstr>Магазин  «Изотерапия»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47</cp:revision>
  <dcterms:modified xsi:type="dcterms:W3CDTF">2011-04-02T20:43:08Z</dcterms:modified>
</cp:coreProperties>
</file>