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70" r:id="rId6"/>
    <p:sldId id="258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74" r:id="rId15"/>
    <p:sldId id="267" r:id="rId16"/>
    <p:sldId id="268" r:id="rId17"/>
    <p:sldId id="269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706" autoAdjust="0"/>
  </p:normalViewPr>
  <p:slideViewPr>
    <p:cSldViewPr>
      <p:cViewPr varScale="1">
        <p:scale>
          <a:sx n="55" d="100"/>
          <a:sy n="55" d="100"/>
        </p:scale>
        <p:origin x="-50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-2069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E47D5-B6BA-4D05-BA51-1703FB712E0A}" type="datetimeFigureOut">
              <a:rPr lang="ru-RU" smtClean="0"/>
              <a:pPr/>
              <a:t>21.03.2009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5F69-D868-4B34-9A6E-5FBA50EE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5F69-D868-4B34-9A6E-5FBA50EEDF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A08190-567F-4841-A4AA-52F572A48821}" type="datetimeFigureOut">
              <a:rPr lang="ru-RU" smtClean="0"/>
              <a:pPr/>
              <a:t>21.03.2009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47A654-B8CE-462E-AEDC-846ED9A785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lh5.ggpht.com/lenagendler/SLal69aH1sI/AAAAAAAABPs/l3MGw3gRqYc/s800/_DSC0990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lh4.ggpht.com/lenagendler/SLalmgKT9oI/AAAAAAAABOg/ef7DqkGtKh8/s800/_DSC0969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lh3.ggpht.com/lenagendler/SLakaNXs-vI/AAAAAAAABJs/KW1OYmtH0m0/s800/_DSC0781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4265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</a:rPr>
              <a:t>Путешествие в страну Восходящего Солнца</a:t>
            </a: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218\Рабочий стол\toyota_avensis_2002_01_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714776" cy="2786082"/>
          </a:xfrm>
          <a:prstGeom prst="rect">
            <a:avLst/>
          </a:prstGeom>
          <a:noFill/>
        </p:spPr>
      </p:pic>
      <p:pic>
        <p:nvPicPr>
          <p:cNvPr id="6147" name="Picture 3" descr="C:\Documents and Settings\218\Рабочий стол\п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095646" cy="23217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250030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Toyota Avensis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21495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Автомобильный концерн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 «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Toyota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4110" cy="6953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Тойота\450px-Kiichiro_Toyoda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4378325" cy="5837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528638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Arabic Transparent" pitchFamily="2" charset="-78"/>
              </a:rPr>
              <a:t>Кичиро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Arabic Transparent" pitchFamily="2" charset="-78"/>
              </a:rPr>
              <a:t>Тойода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Arabic Transparen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Главный офис «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Toyota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5122" name="Picture 2" descr="C:\Documents and Settings\218\Рабочий стол\Тойота\800px-Toyota_Group_Pavil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621190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52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218\Рабочий стол\400px-HitachiSeisakushoChiy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048021" cy="5500726"/>
          </a:xfrm>
          <a:prstGeom prst="rect">
            <a:avLst/>
          </a:prstGeom>
          <a:noFill/>
        </p:spPr>
      </p:pic>
      <p:pic>
        <p:nvPicPr>
          <p:cNvPr id="2051" name="Picture 3" descr="C:\Documents and Settings\218\Рабочий стол\hitachi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3244240" cy="18716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500063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Arial" pitchFamily="34" charset="0"/>
              </a:rPr>
              <a:t>Хитачи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62387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218\Рабочий стол\Япония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1976422" cy="4135192"/>
          </a:xfrm>
          <a:prstGeom prst="rect">
            <a:avLst/>
          </a:prstGeom>
          <a:noFill/>
        </p:spPr>
      </p:pic>
      <p:pic>
        <p:nvPicPr>
          <p:cNvPr id="1027" name="Picture 3" descr="C:\Documents and Settings\218\Рабочий стол\Япония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3200400" cy="57229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564357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Arial" pitchFamily="34" charset="0"/>
              </a:rPr>
              <a:t>Кимоно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218\Рабочий стол\Япония\Сакура\799px-Prunus_serrulata_2005_spring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3144584" cy="2357454"/>
          </a:xfrm>
          <a:prstGeom prst="rect">
            <a:avLst/>
          </a:prstGeom>
          <a:noFill/>
        </p:spPr>
      </p:pic>
      <p:pic>
        <p:nvPicPr>
          <p:cNvPr id="7171" name="Picture 3" descr="C:\Documents and Settings\218\Рабочий стол\Япония\Сакура\800px-Kyoto_cherry_tree_bloss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929090" cy="2946818"/>
          </a:xfrm>
          <a:prstGeom prst="rect">
            <a:avLst/>
          </a:prstGeom>
          <a:noFill/>
        </p:spPr>
      </p:pic>
      <p:pic>
        <p:nvPicPr>
          <p:cNvPr id="7172" name="Picture 4" descr="C:\Documents and Settings\218\Рабочий стол\Япония\Сакура\800px-Prunus_serrulata_2005_spring_02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071942"/>
            <a:ext cx="2857520" cy="2214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521495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Aharoni" pitchFamily="2" charset="-79"/>
              </a:rPr>
              <a:t>Сакура</a:t>
            </a:r>
            <a:endParaRPr lang="ru-RU" sz="40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28604"/>
            <a:ext cx="7498080" cy="30003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lh5.ggpht.com/lenagendler/SLal69aH1sI/AAAAAAAABPs/l3MGw3gRqYc/s800/_DSC099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14480" y="357167"/>
            <a:ext cx="67866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564357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Никко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Arial" pitchFamily="34" charset="0"/>
              </a:rPr>
              <a:t>Никко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098" name="Picture 2" descr="http://lh4.ggpht.com/lenagendler/SLalmgKT9oI/AAAAAAAABOg/ef7DqkGtKh8/s800/_DSC096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19060" y="428604"/>
            <a:ext cx="709634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Никко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http://lh3.ggpht.com/lenagendler/SLakaNXs-vI/AAAAAAAABJs/KW1OYmtH0m0/s800/_DSC078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429124" y="500042"/>
            <a:ext cx="445294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Добро пожаловать в Японию!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2050" name="Picture 2" descr="F:\country__JP__2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00438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Страной Восходящего Солнца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Назвали соседи ее.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Встает из-за моря здесь Солнце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 Садится за горы оно.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F:\japan_fla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7"/>
            <a:ext cx="3071834" cy="2047889"/>
          </a:xfrm>
          <a:prstGeom prst="rect">
            <a:avLst/>
          </a:prstGeom>
          <a:noFill/>
        </p:spPr>
      </p:pic>
      <p:pic>
        <p:nvPicPr>
          <p:cNvPr id="1027" name="Picture 3" descr="F:\japan_ge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71678"/>
            <a:ext cx="2071702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4786322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Флаг Японии                                                         Герб Японии       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7933588" cy="6643710"/>
          </a:xfrm>
        </p:spPr>
        <p:txBody>
          <a:bodyPr>
            <a:normAutofit fontScale="85000" lnSpcReduction="10000"/>
          </a:bodyPr>
          <a:lstStyle/>
          <a:p>
            <a:pPr lvl="0" algn="just">
              <a:buNone/>
            </a:pPr>
            <a:r>
              <a:rPr lang="ru-RU" dirty="0" smtClean="0"/>
              <a:t>1. Форма государственного правления в Японии:</a:t>
            </a:r>
          </a:p>
          <a:p>
            <a:pPr>
              <a:buNone/>
            </a:pPr>
            <a:r>
              <a:rPr lang="ru-RU" dirty="0" smtClean="0"/>
              <a:t>     П) конституционная монархия</a:t>
            </a:r>
          </a:p>
          <a:p>
            <a:pPr>
              <a:buNone/>
            </a:pPr>
            <a:r>
              <a:rPr lang="ru-RU" dirty="0" smtClean="0"/>
              <a:t>     Р) абсолютная монархия</a:t>
            </a:r>
          </a:p>
          <a:p>
            <a:pPr>
              <a:buNone/>
            </a:pPr>
            <a:r>
              <a:rPr lang="ru-RU" dirty="0" smtClean="0"/>
              <a:t>     С) республика</a:t>
            </a:r>
          </a:p>
          <a:p>
            <a:pPr lvl="0">
              <a:buNone/>
            </a:pPr>
            <a:r>
              <a:rPr lang="ru-RU" dirty="0" smtClean="0"/>
              <a:t>2. По географическому положению Япония:</a:t>
            </a:r>
          </a:p>
          <a:p>
            <a:pPr>
              <a:buNone/>
            </a:pPr>
            <a:r>
              <a:rPr lang="ru-RU" dirty="0" smtClean="0"/>
              <a:t>     А) архипелаг</a:t>
            </a:r>
          </a:p>
          <a:p>
            <a:pPr>
              <a:buNone/>
            </a:pPr>
            <a:r>
              <a:rPr lang="ru-RU" dirty="0" smtClean="0"/>
              <a:t>     Б) остров</a:t>
            </a:r>
          </a:p>
          <a:p>
            <a:pPr>
              <a:buNone/>
            </a:pPr>
            <a:r>
              <a:rPr lang="ru-RU" dirty="0" smtClean="0"/>
              <a:t>     В) полуостров</a:t>
            </a:r>
          </a:p>
          <a:p>
            <a:pPr lvl="0">
              <a:buNone/>
            </a:pPr>
            <a:r>
              <a:rPr lang="ru-RU" dirty="0" smtClean="0"/>
              <a:t>3. Для Японии характерен:</a:t>
            </a:r>
          </a:p>
          <a:p>
            <a:pPr>
              <a:buNone/>
            </a:pPr>
            <a:r>
              <a:rPr lang="ru-RU" dirty="0" smtClean="0"/>
              <a:t>     С) равнинный рельеф</a:t>
            </a:r>
          </a:p>
          <a:p>
            <a:pPr>
              <a:buNone/>
            </a:pPr>
            <a:r>
              <a:rPr lang="ru-RU" dirty="0" smtClean="0"/>
              <a:t>     Р) горный рельеф</a:t>
            </a:r>
          </a:p>
          <a:p>
            <a:pPr lvl="0">
              <a:buNone/>
            </a:pPr>
            <a:r>
              <a:rPr lang="ru-RU" dirty="0" smtClean="0"/>
              <a:t>4. Для Японии характерен естественный прирост</a:t>
            </a:r>
          </a:p>
          <a:p>
            <a:pPr>
              <a:buNone/>
            </a:pPr>
            <a:r>
              <a:rPr lang="ru-RU" dirty="0" smtClean="0"/>
              <a:t>    Л) низкий</a:t>
            </a:r>
          </a:p>
          <a:p>
            <a:pPr>
              <a:buNone/>
            </a:pPr>
            <a:r>
              <a:rPr lang="ru-RU" dirty="0" smtClean="0"/>
              <a:t>    М) высокий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2" dur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5" dur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8" dur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1" dur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7" dur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0" dur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3" dur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6" dur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9" dur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2" dur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8" dur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1" dur="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357166"/>
            <a:ext cx="7498080" cy="596267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5. Япония-это государство:</a:t>
            </a:r>
          </a:p>
          <a:p>
            <a:pPr>
              <a:buNone/>
            </a:pPr>
            <a:r>
              <a:rPr lang="ru-RU" dirty="0" smtClean="0"/>
              <a:t>     А) однонациональное</a:t>
            </a:r>
          </a:p>
          <a:p>
            <a:pPr>
              <a:buNone/>
            </a:pPr>
            <a:r>
              <a:rPr lang="ru-RU" dirty="0" smtClean="0"/>
              <a:t>     Б) многонациональное</a:t>
            </a:r>
          </a:p>
          <a:p>
            <a:pPr lvl="0">
              <a:buNone/>
            </a:pPr>
            <a:r>
              <a:rPr lang="ru-RU" dirty="0" smtClean="0"/>
              <a:t>6. В Японии исповедуют:</a:t>
            </a:r>
          </a:p>
          <a:p>
            <a:pPr>
              <a:buNone/>
            </a:pPr>
            <a:r>
              <a:rPr lang="ru-RU" dirty="0" smtClean="0"/>
              <a:t>     М) синтоизм</a:t>
            </a:r>
          </a:p>
          <a:p>
            <a:pPr>
              <a:buNone/>
            </a:pPr>
            <a:r>
              <a:rPr lang="ru-RU" dirty="0" smtClean="0"/>
              <a:t>     Н) ислам</a:t>
            </a:r>
          </a:p>
          <a:p>
            <a:pPr lvl="0">
              <a:buNone/>
            </a:pPr>
            <a:r>
              <a:rPr lang="ru-RU" dirty="0" smtClean="0"/>
              <a:t>7. Выберите правильное утверждение:</a:t>
            </a:r>
          </a:p>
          <a:p>
            <a:pPr>
              <a:buNone/>
            </a:pPr>
            <a:r>
              <a:rPr lang="ru-RU" dirty="0" smtClean="0"/>
              <a:t>     Д) Япония богата минеральными ресурсами</a:t>
            </a:r>
          </a:p>
          <a:p>
            <a:pPr>
              <a:buNone/>
            </a:pPr>
            <a:r>
              <a:rPr lang="ru-RU" dirty="0" smtClean="0"/>
              <a:t>     Е) Япония бедна минеральными ресурсами</a:t>
            </a:r>
          </a:p>
          <a:p>
            <a:pPr lvl="0">
              <a:buNone/>
            </a:pPr>
            <a:r>
              <a:rPr lang="ru-RU" dirty="0" smtClean="0"/>
              <a:t>8. В промышленности Япония ориентируется на:</a:t>
            </a:r>
          </a:p>
          <a:p>
            <a:pPr>
              <a:buNone/>
            </a:pPr>
            <a:r>
              <a:rPr lang="ru-RU" dirty="0" smtClean="0"/>
              <a:t>     М) добывающие отрасли</a:t>
            </a:r>
          </a:p>
          <a:p>
            <a:pPr>
              <a:buNone/>
            </a:pPr>
            <a:r>
              <a:rPr lang="ru-RU" dirty="0" smtClean="0"/>
              <a:t>     Н) наукоёмкие отрасли</a:t>
            </a:r>
          </a:p>
          <a:p>
            <a:pPr lvl="0">
              <a:buNone/>
            </a:pPr>
            <a:r>
              <a:rPr lang="ru-RU" dirty="0" smtClean="0"/>
              <a:t>9. Социально-экономическое ядро страны – это:</a:t>
            </a:r>
          </a:p>
          <a:p>
            <a:pPr>
              <a:buNone/>
            </a:pPr>
            <a:r>
              <a:rPr lang="ru-RU" dirty="0" smtClean="0"/>
              <a:t>      Т) Тихоокеанский пояс</a:t>
            </a:r>
          </a:p>
          <a:p>
            <a:pPr>
              <a:buNone/>
            </a:pPr>
            <a:r>
              <a:rPr lang="ru-RU" dirty="0" smtClean="0"/>
              <a:t>      У) Периферический зона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218\Рабочий стол\японцы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6314286" cy="3295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4643446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Императорская семья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Акихито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218\Рабочий стол\фудзия р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7072362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564357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Гора Фудзияма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218\Рабочий стол\Сэнконсен\JR_East_Shinkansen_E1(renewal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205403" cy="4800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64357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Синконсэн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80" y="274638"/>
            <a:ext cx="45719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887968" y="6248399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F:\Цукуба\800px-Mt_Tsukuba_Ropew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2482850" cy="1862138"/>
          </a:xfrm>
          <a:prstGeom prst="rect">
            <a:avLst/>
          </a:prstGeom>
          <a:noFill/>
        </p:spPr>
      </p:pic>
      <p:pic>
        <p:nvPicPr>
          <p:cNvPr id="1027" name="Picture 3" descr="F:\Цукуба\800px-Tsukuba_Cen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4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F:\Цукуба\800px-Tsukuba_sta_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071942"/>
            <a:ext cx="2793984" cy="2095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521495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Цукуба</a:t>
            </a:r>
            <a:endParaRPr lang="ru-RU" sz="4800" dirty="0">
              <a:solidFill>
                <a:schemeClr val="accent3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1" dur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160</TotalTime>
  <Words>216</Words>
  <Application>Microsoft Office PowerPoint</Application>
  <PresentationFormat>Экран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восходящего Солнца</dc:title>
  <dc:creator>Valued Acer Customer</dc:creator>
  <cp:lastModifiedBy>Valued Acer Customer</cp:lastModifiedBy>
  <cp:revision>122</cp:revision>
  <dcterms:created xsi:type="dcterms:W3CDTF">2009-03-12T13:58:29Z</dcterms:created>
  <dcterms:modified xsi:type="dcterms:W3CDTF">2009-03-21T06:18:49Z</dcterms:modified>
</cp:coreProperties>
</file>