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5" r:id="rId2"/>
    <p:sldId id="264" r:id="rId3"/>
    <p:sldId id="268" r:id="rId4"/>
    <p:sldId id="271" r:id="rId5"/>
    <p:sldId id="281" r:id="rId6"/>
    <p:sldId id="279" r:id="rId7"/>
    <p:sldId id="280" r:id="rId8"/>
    <p:sldId id="292" r:id="rId9"/>
    <p:sldId id="282" r:id="rId10"/>
    <p:sldId id="283" r:id="rId11"/>
    <p:sldId id="284" r:id="rId12"/>
    <p:sldId id="285" r:id="rId13"/>
    <p:sldId id="293" r:id="rId14"/>
    <p:sldId id="295" r:id="rId15"/>
    <p:sldId id="263" r:id="rId16"/>
    <p:sldId id="256" r:id="rId17"/>
    <p:sldId id="286" r:id="rId18"/>
    <p:sldId id="287" r:id="rId19"/>
    <p:sldId id="297" r:id="rId20"/>
  </p:sldIdLst>
  <p:sldSz cx="9144000" cy="6858000" type="screen4x3"/>
  <p:notesSz cx="6815138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8000"/>
    <a:srgbClr val="FF0066"/>
    <a:srgbClr val="FF33CC"/>
    <a:srgbClr val="996633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-744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B92438-2EFE-4D62-B554-5519253A04D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AA7322-FBDB-4B4F-AF24-379884C26F59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Monotype Corsiva" pitchFamily="66" charset="0"/>
            </a:rPr>
            <a:t>Муниципальный уровень</a:t>
          </a:r>
          <a:endParaRPr lang="ru-RU" dirty="0">
            <a:solidFill>
              <a:schemeClr val="bg1"/>
            </a:solidFill>
          </a:endParaRPr>
        </a:p>
      </dgm:t>
    </dgm:pt>
    <dgm:pt modelId="{D2A3EEBF-14ED-4940-86EC-677BAD2A3263}" type="parTrans" cxnId="{F85920EA-E171-459A-A802-7FD22DCDF29C}">
      <dgm:prSet/>
      <dgm:spPr/>
      <dgm:t>
        <a:bodyPr/>
        <a:lstStyle/>
        <a:p>
          <a:endParaRPr lang="ru-RU"/>
        </a:p>
      </dgm:t>
    </dgm:pt>
    <dgm:pt modelId="{FD514206-54F3-45D4-9F5E-2F97CC2DE211}" type="sibTrans" cxnId="{F85920EA-E171-459A-A802-7FD22DCDF29C}">
      <dgm:prSet/>
      <dgm:spPr/>
      <dgm:t>
        <a:bodyPr/>
        <a:lstStyle/>
        <a:p>
          <a:endParaRPr lang="ru-RU"/>
        </a:p>
      </dgm:t>
    </dgm:pt>
    <dgm:pt modelId="{C2957414-5FA8-4DE3-A906-B47DE6FC27E5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rPr>
            <a:t>Фестиваль «Юные интеллектуалы Среднего Урала» (</a:t>
          </a:r>
          <a:r>
            <a:rPr lang="ru-RU" dirty="0" smtClean="0">
              <a:solidFill>
                <a:schemeClr val="tx2"/>
              </a:solidFill>
              <a:latin typeface="Monotype Corsiva" pitchFamily="66" charset="0"/>
              <a:cs typeface="Times New Roman" pitchFamily="18" charset="0"/>
            </a:rPr>
            <a:t>4 призовых места)</a:t>
          </a:r>
          <a:endParaRPr lang="ru-RU" dirty="0">
            <a:solidFill>
              <a:schemeClr val="tx2"/>
            </a:solidFill>
          </a:endParaRPr>
        </a:p>
      </dgm:t>
    </dgm:pt>
    <dgm:pt modelId="{CF1C8D63-D123-4896-B233-ED714F9F969D}" type="parTrans" cxnId="{7AFC54DA-9F05-444D-BFEA-57CFF8AD4C70}">
      <dgm:prSet/>
      <dgm:spPr/>
      <dgm:t>
        <a:bodyPr/>
        <a:lstStyle/>
        <a:p>
          <a:endParaRPr lang="ru-RU"/>
        </a:p>
      </dgm:t>
    </dgm:pt>
    <dgm:pt modelId="{EDB48B96-340F-4BB7-A7D3-F413A6DEC38F}" type="sibTrans" cxnId="{7AFC54DA-9F05-444D-BFEA-57CFF8AD4C70}">
      <dgm:prSet/>
      <dgm:spPr/>
      <dgm:t>
        <a:bodyPr/>
        <a:lstStyle/>
        <a:p>
          <a:endParaRPr lang="ru-RU"/>
        </a:p>
      </dgm:t>
    </dgm:pt>
    <dgm:pt modelId="{B0EA92C9-52EC-46DA-B8B4-AF55E8504C13}">
      <dgm:prSet phldrT="[Текст]"/>
      <dgm:spPr/>
      <dgm:t>
        <a:bodyPr/>
        <a:lstStyle/>
        <a:p>
          <a:r>
            <a:rPr lang="ru-RU" b="0" dirty="0" smtClean="0">
              <a:solidFill>
                <a:schemeClr val="bg1"/>
              </a:solidFill>
              <a:latin typeface="Monotype Corsiva" pitchFamily="66" charset="0"/>
            </a:rPr>
            <a:t>Окружной уровень</a:t>
          </a:r>
        </a:p>
        <a:p>
          <a:endParaRPr lang="ru-RU" b="0" dirty="0">
            <a:solidFill>
              <a:schemeClr val="bg1"/>
            </a:solidFill>
          </a:endParaRPr>
        </a:p>
      </dgm:t>
    </dgm:pt>
    <dgm:pt modelId="{AF307622-24BF-4BE3-A428-E678C0782E73}" type="parTrans" cxnId="{73DD4249-80C4-47A2-AE56-8DDAF23A883F}">
      <dgm:prSet/>
      <dgm:spPr/>
      <dgm:t>
        <a:bodyPr/>
        <a:lstStyle/>
        <a:p>
          <a:endParaRPr lang="ru-RU"/>
        </a:p>
      </dgm:t>
    </dgm:pt>
    <dgm:pt modelId="{E4C6C242-E78B-433E-81B1-10513D3E39EB}" type="sibTrans" cxnId="{73DD4249-80C4-47A2-AE56-8DDAF23A883F}">
      <dgm:prSet/>
      <dgm:spPr/>
      <dgm:t>
        <a:bodyPr/>
        <a:lstStyle/>
        <a:p>
          <a:endParaRPr lang="ru-RU"/>
        </a:p>
      </dgm:t>
    </dgm:pt>
    <dgm:pt modelId="{A4BBD74C-7F77-4F7F-9405-41ECB07EBC63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rPr>
            <a:t>Олимпиада по основам наук </a:t>
          </a:r>
          <a:r>
            <a:rPr lang="ru-RU" dirty="0" err="1" smtClean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rPr>
            <a:t>УрФО</a:t>
          </a:r>
          <a:r>
            <a:rPr lang="ru-RU" dirty="0" smtClean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rPr>
            <a:t>: русский язык, география, биология, математика</a:t>
          </a:r>
          <a:endParaRPr lang="ru-RU" dirty="0">
            <a:solidFill>
              <a:schemeClr val="tx1"/>
            </a:solidFill>
          </a:endParaRPr>
        </a:p>
      </dgm:t>
    </dgm:pt>
    <dgm:pt modelId="{ACEE636E-362A-4A51-A5E0-81589EDF3ECF}" type="parTrans" cxnId="{08F5726D-CCAF-49C3-8B32-6CF6C2C1846E}">
      <dgm:prSet/>
      <dgm:spPr/>
      <dgm:t>
        <a:bodyPr/>
        <a:lstStyle/>
        <a:p>
          <a:endParaRPr lang="ru-RU"/>
        </a:p>
      </dgm:t>
    </dgm:pt>
    <dgm:pt modelId="{32A004AB-2FB9-4762-ABD5-5784EB6CE23B}" type="sibTrans" cxnId="{08F5726D-CCAF-49C3-8B32-6CF6C2C1846E}">
      <dgm:prSet/>
      <dgm:spPr/>
      <dgm:t>
        <a:bodyPr/>
        <a:lstStyle/>
        <a:p>
          <a:endParaRPr lang="ru-RU"/>
        </a:p>
      </dgm:t>
    </dgm:pt>
    <dgm:pt modelId="{9FA1D87C-EDA7-4780-9D39-04309C9A4BBD}">
      <dgm:prSet phldrT="[Текст]"/>
      <dgm:spPr/>
      <dgm:t>
        <a:bodyPr/>
        <a:lstStyle/>
        <a:p>
          <a:r>
            <a:rPr lang="ru-RU" b="0" dirty="0" smtClean="0">
              <a:solidFill>
                <a:schemeClr val="bg1"/>
              </a:solidFill>
              <a:latin typeface="Monotype Corsiva" pitchFamily="66" charset="0"/>
            </a:rPr>
            <a:t>Областной уровень</a:t>
          </a:r>
        </a:p>
        <a:p>
          <a:endParaRPr lang="ru-RU" b="0" dirty="0">
            <a:solidFill>
              <a:schemeClr val="bg1"/>
            </a:solidFill>
          </a:endParaRPr>
        </a:p>
      </dgm:t>
    </dgm:pt>
    <dgm:pt modelId="{26AB0E4A-A771-47FF-ADEC-267EFEA674D3}" type="parTrans" cxnId="{12A5FE32-5000-4CF9-B5E4-BC23F9E0395A}">
      <dgm:prSet/>
      <dgm:spPr/>
      <dgm:t>
        <a:bodyPr/>
        <a:lstStyle/>
        <a:p>
          <a:endParaRPr lang="ru-RU"/>
        </a:p>
      </dgm:t>
    </dgm:pt>
    <dgm:pt modelId="{5C0DDFE8-39D9-4BA8-9DB2-2520982E64C9}" type="sibTrans" cxnId="{12A5FE32-5000-4CF9-B5E4-BC23F9E0395A}">
      <dgm:prSet/>
      <dgm:spPr/>
      <dgm:t>
        <a:bodyPr/>
        <a:lstStyle/>
        <a:p>
          <a:endParaRPr lang="ru-RU"/>
        </a:p>
      </dgm:t>
    </dgm:pt>
    <dgm:pt modelId="{6EE0D420-8D03-4077-9568-253FE8373E5C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rPr>
            <a:t>Фестиваль «Юные интеллектуалы Среднего Урала</a:t>
          </a:r>
          <a:endParaRPr lang="ru-RU" dirty="0">
            <a:solidFill>
              <a:schemeClr val="tx1"/>
            </a:solidFill>
          </a:endParaRPr>
        </a:p>
      </dgm:t>
    </dgm:pt>
    <dgm:pt modelId="{C893BF5E-4851-4FFE-977F-C19363A3C459}" type="parTrans" cxnId="{2C0F962C-CC10-4AA3-A5FC-007616871B1D}">
      <dgm:prSet/>
      <dgm:spPr/>
      <dgm:t>
        <a:bodyPr/>
        <a:lstStyle/>
        <a:p>
          <a:endParaRPr lang="ru-RU"/>
        </a:p>
      </dgm:t>
    </dgm:pt>
    <dgm:pt modelId="{30C71064-BE31-4706-A283-3E5FC5BE05FE}" type="sibTrans" cxnId="{2C0F962C-CC10-4AA3-A5FC-007616871B1D}">
      <dgm:prSet/>
      <dgm:spPr/>
      <dgm:t>
        <a:bodyPr/>
        <a:lstStyle/>
        <a:p>
          <a:endParaRPr lang="ru-RU"/>
        </a:p>
      </dgm:t>
    </dgm:pt>
    <dgm:pt modelId="{7E82010D-AEA0-4FAE-B912-BC94602D2AB7}">
      <dgm:prSet/>
      <dgm:spPr/>
      <dgm:t>
        <a:bodyPr/>
        <a:lstStyle/>
        <a:p>
          <a:r>
            <a:rPr lang="ru-RU" dirty="0" smtClean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rPr>
            <a:t>Конкурс творчества  «Грани таланта» </a:t>
          </a:r>
          <a:r>
            <a:rPr lang="ru-RU" dirty="0" smtClean="0">
              <a:solidFill>
                <a:schemeClr val="tx2"/>
              </a:solidFill>
              <a:latin typeface="Monotype Corsiva" pitchFamily="66" charset="0"/>
              <a:cs typeface="Times New Roman" pitchFamily="18" charset="0"/>
            </a:rPr>
            <a:t>(  1 призовое место)</a:t>
          </a:r>
        </a:p>
      </dgm:t>
    </dgm:pt>
    <dgm:pt modelId="{C2F40945-80E4-434E-B3D2-F7C9798E3D8A}" type="parTrans" cxnId="{463BED8E-DA1F-4233-B898-2E25CC9C61D7}">
      <dgm:prSet/>
      <dgm:spPr/>
      <dgm:t>
        <a:bodyPr/>
        <a:lstStyle/>
        <a:p>
          <a:endParaRPr lang="ru-RU"/>
        </a:p>
      </dgm:t>
    </dgm:pt>
    <dgm:pt modelId="{99E5D34C-F749-4CD5-A6EF-B6060250D2F4}" type="sibTrans" cxnId="{463BED8E-DA1F-4233-B898-2E25CC9C61D7}">
      <dgm:prSet/>
      <dgm:spPr/>
      <dgm:t>
        <a:bodyPr/>
        <a:lstStyle/>
        <a:p>
          <a:endParaRPr lang="ru-RU"/>
        </a:p>
      </dgm:t>
    </dgm:pt>
    <dgm:pt modelId="{721ACB52-8C46-4FAE-BA81-DFC0C4194522}">
      <dgm:prSet/>
      <dgm:spPr/>
      <dgm:t>
        <a:bodyPr/>
        <a:lstStyle/>
        <a:p>
          <a:endParaRPr lang="ru-RU" dirty="0" smtClean="0">
            <a:solidFill>
              <a:srgbClr val="00B0F0"/>
            </a:solidFill>
            <a:latin typeface="Monotype Corsiva" pitchFamily="66" charset="0"/>
            <a:cs typeface="Times New Roman" pitchFamily="18" charset="0"/>
          </a:endParaRPr>
        </a:p>
      </dgm:t>
    </dgm:pt>
    <dgm:pt modelId="{42892826-F543-45DF-8005-D4E9B3E90346}" type="parTrans" cxnId="{DD2D0DC3-3A5A-423E-901D-888CE1B517ED}">
      <dgm:prSet/>
      <dgm:spPr/>
      <dgm:t>
        <a:bodyPr/>
        <a:lstStyle/>
        <a:p>
          <a:endParaRPr lang="ru-RU"/>
        </a:p>
      </dgm:t>
    </dgm:pt>
    <dgm:pt modelId="{330F0DDF-AC8B-4A97-A59E-CD5F9FAB041E}" type="sibTrans" cxnId="{DD2D0DC3-3A5A-423E-901D-888CE1B517ED}">
      <dgm:prSet/>
      <dgm:spPr/>
      <dgm:t>
        <a:bodyPr/>
        <a:lstStyle/>
        <a:p>
          <a:endParaRPr lang="ru-RU"/>
        </a:p>
      </dgm:t>
    </dgm:pt>
    <dgm:pt modelId="{8EF2AB55-9B15-4C3B-B4CB-20E8F396DBDB}">
      <dgm:prSet/>
      <dgm:spPr/>
      <dgm:t>
        <a:bodyPr/>
        <a:lstStyle/>
        <a:p>
          <a:r>
            <a:rPr lang="ru-RU" dirty="0" smtClean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rPr>
            <a:t>Конкурс чтецов </a:t>
          </a:r>
          <a:r>
            <a:rPr lang="ru-RU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(участие)</a:t>
          </a:r>
        </a:p>
      </dgm:t>
    </dgm:pt>
    <dgm:pt modelId="{EB8A8232-31FA-462B-85F0-BC21BEF96275}" type="parTrans" cxnId="{679EC131-5242-4DF1-B628-387514B85873}">
      <dgm:prSet/>
      <dgm:spPr/>
      <dgm:t>
        <a:bodyPr/>
        <a:lstStyle/>
        <a:p>
          <a:endParaRPr lang="ru-RU"/>
        </a:p>
      </dgm:t>
    </dgm:pt>
    <dgm:pt modelId="{9DB0FED8-E8CB-411C-AB78-0A9F65F47C83}" type="sibTrans" cxnId="{679EC131-5242-4DF1-B628-387514B85873}">
      <dgm:prSet/>
      <dgm:spPr/>
      <dgm:t>
        <a:bodyPr/>
        <a:lstStyle/>
        <a:p>
          <a:endParaRPr lang="ru-RU"/>
        </a:p>
      </dgm:t>
    </dgm:pt>
    <dgm:pt modelId="{6517163D-8C3D-44EC-98EF-D0DC21099232}">
      <dgm:prSet/>
      <dgm:spPr/>
      <dgm:t>
        <a:bodyPr/>
        <a:lstStyle/>
        <a:p>
          <a:endParaRPr lang="ru-RU" dirty="0" smtClean="0">
            <a:solidFill>
              <a:srgbClr val="00B0F0"/>
            </a:solidFill>
            <a:latin typeface="Monotype Corsiva" pitchFamily="66" charset="0"/>
            <a:cs typeface="Times New Roman" pitchFamily="18" charset="0"/>
          </a:endParaRPr>
        </a:p>
      </dgm:t>
    </dgm:pt>
    <dgm:pt modelId="{9EE3881D-1983-4C21-AD83-7EC94A639552}" type="parTrans" cxnId="{ED09751A-6610-49C7-8E87-E3B0C8D17BBC}">
      <dgm:prSet/>
      <dgm:spPr/>
      <dgm:t>
        <a:bodyPr/>
        <a:lstStyle/>
        <a:p>
          <a:endParaRPr lang="ru-RU"/>
        </a:p>
      </dgm:t>
    </dgm:pt>
    <dgm:pt modelId="{6ADBA668-025E-4582-8BCD-33DC6D02384A}" type="sibTrans" cxnId="{ED09751A-6610-49C7-8E87-E3B0C8D17BBC}">
      <dgm:prSet/>
      <dgm:spPr/>
      <dgm:t>
        <a:bodyPr/>
        <a:lstStyle/>
        <a:p>
          <a:endParaRPr lang="ru-RU"/>
        </a:p>
      </dgm:t>
    </dgm:pt>
    <dgm:pt modelId="{B1AA7BE0-8E3A-4C23-94A3-5846C3483C15}">
      <dgm:prSet/>
      <dgm:spPr/>
      <dgm:t>
        <a:bodyPr/>
        <a:lstStyle/>
        <a:p>
          <a:r>
            <a:rPr lang="ru-RU" dirty="0" smtClean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rPr>
            <a:t>Конкурс пресс – центров  </a:t>
          </a:r>
          <a:r>
            <a:rPr lang="ru-RU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(1 призовое место) </a:t>
          </a:r>
          <a:endParaRPr lang="ru-RU" dirty="0">
            <a:solidFill>
              <a:schemeClr val="tx1"/>
            </a:solidFill>
            <a:latin typeface="Monotype Corsiva" pitchFamily="66" charset="0"/>
          </a:endParaRPr>
        </a:p>
      </dgm:t>
    </dgm:pt>
    <dgm:pt modelId="{3139F890-7F82-4672-B2D2-7DCFB1C7393E}" type="parTrans" cxnId="{27C79E28-1F7A-4697-88C1-6DE11EF51AFF}">
      <dgm:prSet/>
      <dgm:spPr/>
      <dgm:t>
        <a:bodyPr/>
        <a:lstStyle/>
        <a:p>
          <a:endParaRPr lang="ru-RU"/>
        </a:p>
      </dgm:t>
    </dgm:pt>
    <dgm:pt modelId="{B33C1232-9638-4E5F-A597-5009FFF09395}" type="sibTrans" cxnId="{27C79E28-1F7A-4697-88C1-6DE11EF51AFF}">
      <dgm:prSet/>
      <dgm:spPr/>
      <dgm:t>
        <a:bodyPr/>
        <a:lstStyle/>
        <a:p>
          <a:endParaRPr lang="ru-RU"/>
        </a:p>
      </dgm:t>
    </dgm:pt>
    <dgm:pt modelId="{F16BEAEF-0D5D-40E0-9E8B-492C7F68C546}">
      <dgm:prSet/>
      <dgm:spPr/>
      <dgm:t>
        <a:bodyPr/>
        <a:lstStyle/>
        <a:p>
          <a:r>
            <a:rPr lang="ru-RU" dirty="0" smtClean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rPr>
            <a:t>Фестиваль «Юные интеллектуалы Среднего Урала</a:t>
          </a:r>
          <a:endParaRPr lang="ru-RU" dirty="0">
            <a:solidFill>
              <a:schemeClr val="tx1"/>
            </a:solidFill>
          </a:endParaRPr>
        </a:p>
      </dgm:t>
    </dgm:pt>
    <dgm:pt modelId="{879B4735-AF6F-43A3-BC75-654BEF8719BF}" type="parTrans" cxnId="{9F3D79E7-5425-4028-8538-D0B5F6D0B375}">
      <dgm:prSet/>
      <dgm:spPr/>
      <dgm:t>
        <a:bodyPr/>
        <a:lstStyle/>
        <a:p>
          <a:endParaRPr lang="ru-RU"/>
        </a:p>
      </dgm:t>
    </dgm:pt>
    <dgm:pt modelId="{BF150B28-1BA9-48F5-B432-BA1F5F947B13}" type="sibTrans" cxnId="{9F3D79E7-5425-4028-8538-D0B5F6D0B375}">
      <dgm:prSet/>
      <dgm:spPr/>
      <dgm:t>
        <a:bodyPr/>
        <a:lstStyle/>
        <a:p>
          <a:endParaRPr lang="ru-RU"/>
        </a:p>
      </dgm:t>
    </dgm:pt>
    <dgm:pt modelId="{026FEA1A-5463-4933-B4C5-E9B7B8BC7E02}">
      <dgm:prSet/>
      <dgm:spPr/>
      <dgm:t>
        <a:bodyPr/>
        <a:lstStyle/>
        <a:p>
          <a:r>
            <a:rPr lang="ru-RU" dirty="0" smtClean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rPr>
            <a:t>«Серебряное перышко»</a:t>
          </a:r>
          <a:endParaRPr lang="ru-RU" dirty="0" smtClean="0">
            <a:solidFill>
              <a:schemeClr val="tx1"/>
            </a:solidFill>
            <a:latin typeface="Monotype Corsiva" pitchFamily="66" charset="0"/>
            <a:cs typeface="Times New Roman" pitchFamily="18" charset="0"/>
          </a:endParaRPr>
        </a:p>
      </dgm:t>
    </dgm:pt>
    <dgm:pt modelId="{594FF291-AEC1-4E6D-888D-6B64FDF822D3}" type="parTrans" cxnId="{280D6120-81F4-49B1-ABCD-86CDBF8D384A}">
      <dgm:prSet/>
      <dgm:spPr/>
      <dgm:t>
        <a:bodyPr/>
        <a:lstStyle/>
        <a:p>
          <a:endParaRPr lang="ru-RU"/>
        </a:p>
      </dgm:t>
    </dgm:pt>
    <dgm:pt modelId="{81087110-69D7-4A65-87B2-498051FE470E}" type="sibTrans" cxnId="{280D6120-81F4-49B1-ABCD-86CDBF8D384A}">
      <dgm:prSet/>
      <dgm:spPr/>
      <dgm:t>
        <a:bodyPr/>
        <a:lstStyle/>
        <a:p>
          <a:endParaRPr lang="ru-RU"/>
        </a:p>
      </dgm:t>
    </dgm:pt>
    <dgm:pt modelId="{F40E5703-7693-4D27-882D-00ACDFC77BE7}">
      <dgm:prSet/>
      <dgm:spPr/>
      <dgm:t>
        <a:bodyPr/>
        <a:lstStyle/>
        <a:p>
          <a:r>
            <a:rPr lang="ru-RU" dirty="0" smtClean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rPr>
            <a:t>Молодежный филологический чемпионат  г. Пермь</a:t>
          </a:r>
          <a:endParaRPr lang="ru-RU" dirty="0" smtClean="0">
            <a:solidFill>
              <a:schemeClr val="tx1"/>
            </a:solidFill>
            <a:latin typeface="Monotype Corsiva" pitchFamily="66" charset="0"/>
            <a:cs typeface="Times New Roman" pitchFamily="18" charset="0"/>
          </a:endParaRPr>
        </a:p>
      </dgm:t>
    </dgm:pt>
    <dgm:pt modelId="{AF67DAA6-3503-4771-9BA2-D374D33B024D}" type="parTrans" cxnId="{64290306-F30C-445B-AFC5-4DFC01201DE6}">
      <dgm:prSet/>
      <dgm:spPr/>
      <dgm:t>
        <a:bodyPr/>
        <a:lstStyle/>
        <a:p>
          <a:endParaRPr lang="ru-RU"/>
        </a:p>
      </dgm:t>
    </dgm:pt>
    <dgm:pt modelId="{A36A516C-2D75-46F5-9DAB-893BF00830F3}" type="sibTrans" cxnId="{64290306-F30C-445B-AFC5-4DFC01201DE6}">
      <dgm:prSet/>
      <dgm:spPr/>
      <dgm:t>
        <a:bodyPr/>
        <a:lstStyle/>
        <a:p>
          <a:endParaRPr lang="ru-RU"/>
        </a:p>
      </dgm:t>
    </dgm:pt>
    <dgm:pt modelId="{C62EFF6A-D627-400C-B6AC-B5D90396A103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6B41DF5D-D062-41A5-B776-C866BCBCD970}" type="parTrans" cxnId="{0761B71A-190B-4D5B-8CEB-5927DE386DEC}">
      <dgm:prSet/>
      <dgm:spPr/>
    </dgm:pt>
    <dgm:pt modelId="{55994140-B9A0-4E30-A388-3672E985B513}" type="sibTrans" cxnId="{0761B71A-190B-4D5B-8CEB-5927DE386DEC}">
      <dgm:prSet/>
      <dgm:spPr/>
    </dgm:pt>
    <dgm:pt modelId="{DEF22EE4-F676-42DB-8F44-ED6FD3F013C3}">
      <dgm:prSet/>
      <dgm:spPr/>
      <dgm:t>
        <a:bodyPr/>
        <a:lstStyle/>
        <a:p>
          <a:endParaRPr lang="ru-RU" dirty="0" smtClean="0">
            <a:solidFill>
              <a:schemeClr val="tx1"/>
            </a:solidFill>
            <a:latin typeface="Monotype Corsiva" pitchFamily="66" charset="0"/>
            <a:cs typeface="Times New Roman" pitchFamily="18" charset="0"/>
          </a:endParaRPr>
        </a:p>
      </dgm:t>
    </dgm:pt>
    <dgm:pt modelId="{9CD528E9-4222-4311-AF8D-C5EE72F3513B}" type="parTrans" cxnId="{304A6AD2-B7FE-4725-940F-15BD3829892D}">
      <dgm:prSet/>
      <dgm:spPr/>
    </dgm:pt>
    <dgm:pt modelId="{2E60D383-A7D1-4742-8490-95C0ABC25394}" type="sibTrans" cxnId="{304A6AD2-B7FE-4725-940F-15BD3829892D}">
      <dgm:prSet/>
      <dgm:spPr/>
    </dgm:pt>
    <dgm:pt modelId="{CCE84A4A-30C1-4310-BDF2-F8A6870279FE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BB3CE37C-8A3F-4497-86A3-8942A5AA49A5}" type="parTrans" cxnId="{96C40148-592B-49A6-BFD7-622D0CA671C8}">
      <dgm:prSet/>
      <dgm:spPr/>
    </dgm:pt>
    <dgm:pt modelId="{C7EF7F1A-2EE4-4FD4-8335-51586940054F}" type="sibTrans" cxnId="{96C40148-592B-49A6-BFD7-622D0CA671C8}">
      <dgm:prSet/>
      <dgm:spPr/>
    </dgm:pt>
    <dgm:pt modelId="{0F99247D-D3B6-40AF-8E32-0F0B6E6AE535}">
      <dgm:prSet/>
      <dgm:spPr/>
      <dgm:t>
        <a:bodyPr/>
        <a:lstStyle/>
        <a:p>
          <a:r>
            <a:rPr lang="en-US" dirty="0" smtClean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rPr>
            <a:t>V</a:t>
          </a:r>
          <a:r>
            <a:rPr lang="ru-RU" dirty="0" smtClean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rPr>
            <a:t> </a:t>
          </a:r>
          <a:r>
            <a:rPr lang="en-US" dirty="0" smtClean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rPr>
            <a:t>I </a:t>
          </a:r>
          <a:r>
            <a:rPr lang="ru-RU" dirty="0" smtClean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rPr>
            <a:t>Олимпиада по основам наук  в </a:t>
          </a:r>
          <a:r>
            <a:rPr lang="ru-RU" dirty="0" err="1" smtClean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rPr>
            <a:t>УрФО</a:t>
          </a:r>
          <a:endParaRPr lang="ru-RU" dirty="0" smtClean="0">
            <a:solidFill>
              <a:schemeClr val="tx1"/>
            </a:solidFill>
            <a:latin typeface="Monotype Corsiva" pitchFamily="66" charset="0"/>
            <a:cs typeface="Times New Roman" pitchFamily="18" charset="0"/>
          </a:endParaRPr>
        </a:p>
      </dgm:t>
    </dgm:pt>
    <dgm:pt modelId="{5AACC51F-F46D-42D4-8FAA-7C10FC6E95D4}" type="parTrans" cxnId="{1B8003AF-EF49-497D-B74B-3C50D04AD5A5}">
      <dgm:prSet/>
      <dgm:spPr/>
    </dgm:pt>
    <dgm:pt modelId="{E7432529-FB72-4A11-92BA-729AD05CCBEB}" type="sibTrans" cxnId="{1B8003AF-EF49-497D-B74B-3C50D04AD5A5}">
      <dgm:prSet/>
      <dgm:spPr/>
    </dgm:pt>
    <dgm:pt modelId="{7389A5E4-D3EB-4FF5-92B0-601544A0F071}">
      <dgm:prSet/>
      <dgm:spPr/>
      <dgm:t>
        <a:bodyPr/>
        <a:lstStyle/>
        <a:p>
          <a:endParaRPr lang="ru-RU" dirty="0" smtClean="0">
            <a:solidFill>
              <a:schemeClr val="tx1"/>
            </a:solidFill>
            <a:latin typeface="Monotype Corsiva" pitchFamily="66" charset="0"/>
            <a:cs typeface="Times New Roman" pitchFamily="18" charset="0"/>
          </a:endParaRPr>
        </a:p>
      </dgm:t>
    </dgm:pt>
    <dgm:pt modelId="{EEC9F280-D18B-4830-A7BD-FFDE8706DDF6}" type="parTrans" cxnId="{F02D5FDD-FE7B-4275-9F3D-685373550458}">
      <dgm:prSet/>
      <dgm:spPr/>
    </dgm:pt>
    <dgm:pt modelId="{37B9882B-90D4-44BE-A1D5-A16A69AC4D0D}" type="sibTrans" cxnId="{F02D5FDD-FE7B-4275-9F3D-685373550458}">
      <dgm:prSet/>
      <dgm:spPr/>
    </dgm:pt>
    <dgm:pt modelId="{FE70E1F3-4F0C-4010-AC8D-93A4D26C94EC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7A0B37F1-F8EA-4699-A5E8-5F71059BFE1B}" type="parTrans" cxnId="{CA97C21F-9CD7-4A7D-AB23-404519A4DC60}">
      <dgm:prSet/>
      <dgm:spPr/>
    </dgm:pt>
    <dgm:pt modelId="{6A335327-BB51-49E2-B765-D81098B1AEB9}" type="sibTrans" cxnId="{CA97C21F-9CD7-4A7D-AB23-404519A4DC60}">
      <dgm:prSet/>
      <dgm:spPr/>
    </dgm:pt>
    <dgm:pt modelId="{0F5B7FF2-B64E-40BE-BF90-CED638B665F5}">
      <dgm:prSet/>
      <dgm:spPr/>
      <dgm:t>
        <a:bodyPr/>
        <a:lstStyle/>
        <a:p>
          <a:endParaRPr lang="ru-RU" dirty="0" smtClean="0">
            <a:solidFill>
              <a:schemeClr val="tx1"/>
            </a:solidFill>
            <a:latin typeface="Monotype Corsiva" pitchFamily="66" charset="0"/>
            <a:cs typeface="Times New Roman" pitchFamily="18" charset="0"/>
          </a:endParaRPr>
        </a:p>
      </dgm:t>
    </dgm:pt>
    <dgm:pt modelId="{674F7EC6-A78E-4C4F-BED2-647A81CCBA22}" type="parTrans" cxnId="{8E5D8DC9-E591-45F1-91CB-8BA5BB5A5962}">
      <dgm:prSet/>
      <dgm:spPr/>
    </dgm:pt>
    <dgm:pt modelId="{793C8498-4D4D-4522-8BAB-B891B2DEE8B2}" type="sibTrans" cxnId="{8E5D8DC9-E591-45F1-91CB-8BA5BB5A5962}">
      <dgm:prSet/>
      <dgm:spPr/>
    </dgm:pt>
    <dgm:pt modelId="{867DF38C-9BC5-40D2-BE4E-537531DBE725}" type="pres">
      <dgm:prSet presAssocID="{15B92438-2EFE-4D62-B554-5519253A04D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FB0677-2DF2-40FD-80DB-55BE7D1CCD01}" type="pres">
      <dgm:prSet presAssocID="{96AA7322-FBDB-4B4F-AF24-379884C26F5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7C51E-ACB5-4731-9852-8DFA9454812B}" type="pres">
      <dgm:prSet presAssocID="{FD514206-54F3-45D4-9F5E-2F97CC2DE211}" presName="sibTrans" presStyleCnt="0"/>
      <dgm:spPr/>
    </dgm:pt>
    <dgm:pt modelId="{9AF5D11D-A909-4525-BE3C-9CBF2DB9E8B5}" type="pres">
      <dgm:prSet presAssocID="{B0EA92C9-52EC-46DA-B8B4-AF55E8504C13}" presName="node" presStyleLbl="node1" presStyleIdx="1" presStyleCnt="3" custScaleX="110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3F304-54AF-4A89-9665-A3845483EFEF}" type="pres">
      <dgm:prSet presAssocID="{E4C6C242-E78B-433E-81B1-10513D3E39EB}" presName="sibTrans" presStyleCnt="0"/>
      <dgm:spPr/>
    </dgm:pt>
    <dgm:pt modelId="{216DFA88-3F18-4A64-81D9-6B654DDCB337}" type="pres">
      <dgm:prSet presAssocID="{9FA1D87C-EDA7-4780-9D39-04309C9A4BBD}" presName="node" presStyleLbl="node1" presStyleIdx="2" presStyleCnt="3" custScaleX="109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1A138D-572E-41F4-A5FA-7829A78027D2}" type="presOf" srcId="{DEF22EE4-F676-42DB-8F44-ED6FD3F013C3}" destId="{216DFA88-3F18-4A64-81D9-6B654DDCB337}" srcOrd="0" destOrd="4" presId="urn:microsoft.com/office/officeart/2005/8/layout/hList6"/>
    <dgm:cxn modelId="{D71222F3-E452-43CC-815F-FFF2FF5C534A}" type="presOf" srcId="{7E82010D-AEA0-4FAE-B912-BC94602D2AB7}" destId="{14FB0677-2DF2-40FD-80DB-55BE7D1CCD01}" srcOrd="0" destOrd="3" presId="urn:microsoft.com/office/officeart/2005/8/layout/hList6"/>
    <dgm:cxn modelId="{7AFC54DA-9F05-444D-BFEA-57CFF8AD4C70}" srcId="{96AA7322-FBDB-4B4F-AF24-379884C26F59}" destId="{C2957414-5FA8-4DE3-A906-B47DE6FC27E5}" srcOrd="0" destOrd="0" parTransId="{CF1C8D63-D123-4896-B233-ED714F9F969D}" sibTransId="{EDB48B96-340F-4BB7-A7D3-F413A6DEC38F}"/>
    <dgm:cxn modelId="{245FA0AF-CC47-44F7-89FC-AC41E6C64933}" type="presOf" srcId="{026FEA1A-5463-4933-B4C5-E9B7B8BC7E02}" destId="{216DFA88-3F18-4A64-81D9-6B654DDCB337}" srcOrd="0" destOrd="3" presId="urn:microsoft.com/office/officeart/2005/8/layout/hList6"/>
    <dgm:cxn modelId="{84AB4BD4-04DC-434E-8CDE-6C383A414129}" type="presOf" srcId="{C62EFF6A-D627-400C-B6AC-B5D90396A103}" destId="{9AF5D11D-A909-4525-BE3C-9CBF2DB9E8B5}" srcOrd="0" destOrd="2" presId="urn:microsoft.com/office/officeart/2005/8/layout/hList6"/>
    <dgm:cxn modelId="{27C79E28-1F7A-4697-88C1-6DE11EF51AFF}" srcId="{96AA7322-FBDB-4B4F-AF24-379884C26F59}" destId="{B1AA7BE0-8E3A-4C23-94A3-5846C3483C15}" srcOrd="7" destOrd="0" parTransId="{3139F890-7F82-4672-B2D2-7DCFB1C7393E}" sibTransId="{B33C1232-9638-4E5F-A597-5009FFF09395}"/>
    <dgm:cxn modelId="{A9183212-C916-4C6C-AB6B-A36912E2B66A}" type="presOf" srcId="{0F99247D-D3B6-40AF-8E32-0F0B6E6AE535}" destId="{216DFA88-3F18-4A64-81D9-6B654DDCB337}" srcOrd="0" destOrd="7" presId="urn:microsoft.com/office/officeart/2005/8/layout/hList6"/>
    <dgm:cxn modelId="{F1CE1849-9BA9-4F6C-84F5-C0E1857AE003}" type="presOf" srcId="{F40E5703-7693-4D27-882D-00ACDFC77BE7}" destId="{216DFA88-3F18-4A64-81D9-6B654DDCB337}" srcOrd="0" destOrd="5" presId="urn:microsoft.com/office/officeart/2005/8/layout/hList6"/>
    <dgm:cxn modelId="{199598A0-861B-48F0-B51D-8C79075CCEDC}" type="presOf" srcId="{96AA7322-FBDB-4B4F-AF24-379884C26F59}" destId="{14FB0677-2DF2-40FD-80DB-55BE7D1CCD01}" srcOrd="0" destOrd="0" presId="urn:microsoft.com/office/officeart/2005/8/layout/hList6"/>
    <dgm:cxn modelId="{08F5726D-CCAF-49C3-8B32-6CF6C2C1846E}" srcId="{B0EA92C9-52EC-46DA-B8B4-AF55E8504C13}" destId="{A4BBD74C-7F77-4F7F-9405-41ECB07EBC63}" srcOrd="0" destOrd="0" parTransId="{ACEE636E-362A-4A51-A5E0-81589EDF3ECF}" sibTransId="{32A004AB-2FB9-4762-ABD5-5784EB6CE23B}"/>
    <dgm:cxn modelId="{DF411BF7-37C2-43C1-922C-86B5A6235D7D}" type="presOf" srcId="{B0EA92C9-52EC-46DA-B8B4-AF55E8504C13}" destId="{9AF5D11D-A909-4525-BE3C-9CBF2DB9E8B5}" srcOrd="0" destOrd="0" presId="urn:microsoft.com/office/officeart/2005/8/layout/hList6"/>
    <dgm:cxn modelId="{304A6AD2-B7FE-4725-940F-15BD3829892D}" srcId="{9FA1D87C-EDA7-4780-9D39-04309C9A4BBD}" destId="{DEF22EE4-F676-42DB-8F44-ED6FD3F013C3}" srcOrd="3" destOrd="0" parTransId="{9CD528E9-4222-4311-AF8D-C5EE72F3513B}" sibTransId="{2E60D383-A7D1-4742-8490-95C0ABC25394}"/>
    <dgm:cxn modelId="{CA97C21F-9CD7-4A7D-AB23-404519A4DC60}" srcId="{96AA7322-FBDB-4B4F-AF24-379884C26F59}" destId="{FE70E1F3-4F0C-4010-AC8D-93A4D26C94EC}" srcOrd="1" destOrd="0" parTransId="{7A0B37F1-F8EA-4699-A5E8-5F71059BFE1B}" sibTransId="{6A335327-BB51-49E2-B765-D81098B1AEB9}"/>
    <dgm:cxn modelId="{3B8436FC-6AE9-489B-A3CC-F97E913E71DC}" type="presOf" srcId="{6517163D-8C3D-44EC-98EF-D0DC21099232}" destId="{14FB0677-2DF2-40FD-80DB-55BE7D1CCD01}" srcOrd="0" destOrd="7" presId="urn:microsoft.com/office/officeart/2005/8/layout/hList6"/>
    <dgm:cxn modelId="{54D038BC-2301-43FD-B51C-0CD4C22C4021}" type="presOf" srcId="{6EE0D420-8D03-4077-9568-253FE8373E5C}" destId="{216DFA88-3F18-4A64-81D9-6B654DDCB337}" srcOrd="0" destOrd="1" presId="urn:microsoft.com/office/officeart/2005/8/layout/hList6"/>
    <dgm:cxn modelId="{F85920EA-E171-459A-A802-7FD22DCDF29C}" srcId="{15B92438-2EFE-4D62-B554-5519253A04DF}" destId="{96AA7322-FBDB-4B4F-AF24-379884C26F59}" srcOrd="0" destOrd="0" parTransId="{D2A3EEBF-14ED-4940-86EC-677BAD2A3263}" sibTransId="{FD514206-54F3-45D4-9F5E-2F97CC2DE211}"/>
    <dgm:cxn modelId="{D7B4DE5E-25B5-453A-A83A-06074E0A204D}" type="presOf" srcId="{CCE84A4A-30C1-4310-BDF2-F8A6870279FE}" destId="{216DFA88-3F18-4A64-81D9-6B654DDCB337}" srcOrd="0" destOrd="2" presId="urn:microsoft.com/office/officeart/2005/8/layout/hList6"/>
    <dgm:cxn modelId="{2C0F962C-CC10-4AA3-A5FC-007616871B1D}" srcId="{9FA1D87C-EDA7-4780-9D39-04309C9A4BBD}" destId="{6EE0D420-8D03-4077-9568-253FE8373E5C}" srcOrd="0" destOrd="0" parTransId="{C893BF5E-4851-4FFE-977F-C19363A3C459}" sibTransId="{30C71064-BE31-4706-A283-3E5FC5BE05FE}"/>
    <dgm:cxn modelId="{BB318F7E-EC3E-41E2-9BEB-18CFC3068A1A}" type="presOf" srcId="{FE70E1F3-4F0C-4010-AC8D-93A4D26C94EC}" destId="{14FB0677-2DF2-40FD-80DB-55BE7D1CCD01}" srcOrd="0" destOrd="2" presId="urn:microsoft.com/office/officeart/2005/8/layout/hList6"/>
    <dgm:cxn modelId="{463BED8E-DA1F-4233-B898-2E25CC9C61D7}" srcId="{96AA7322-FBDB-4B4F-AF24-379884C26F59}" destId="{7E82010D-AEA0-4FAE-B912-BC94602D2AB7}" srcOrd="2" destOrd="0" parTransId="{C2F40945-80E4-434E-B3D2-F7C9798E3D8A}" sibTransId="{99E5D34C-F749-4CD5-A6EF-B6060250D2F4}"/>
    <dgm:cxn modelId="{ADD96DD3-4890-4921-8DC0-66830241AB1F}" type="presOf" srcId="{9FA1D87C-EDA7-4780-9D39-04309C9A4BBD}" destId="{216DFA88-3F18-4A64-81D9-6B654DDCB337}" srcOrd="0" destOrd="0" presId="urn:microsoft.com/office/officeart/2005/8/layout/hList6"/>
    <dgm:cxn modelId="{8E5D8DC9-E591-45F1-91CB-8BA5BB5A5962}" srcId="{96AA7322-FBDB-4B4F-AF24-379884C26F59}" destId="{0F5B7FF2-B64E-40BE-BF90-CED638B665F5}" srcOrd="3" destOrd="0" parTransId="{674F7EC6-A78E-4C4F-BED2-647A81CCBA22}" sibTransId="{793C8498-4D4D-4522-8BAB-B891B2DEE8B2}"/>
    <dgm:cxn modelId="{22B93B6D-408F-4785-B840-84DD022E9F0B}" type="presOf" srcId="{15B92438-2EFE-4D62-B554-5519253A04DF}" destId="{867DF38C-9BC5-40D2-BE4E-537531DBE725}" srcOrd="0" destOrd="0" presId="urn:microsoft.com/office/officeart/2005/8/layout/hList6"/>
    <dgm:cxn modelId="{53B28704-7E1C-4DDD-B9DC-ACA803DD9898}" type="presOf" srcId="{F16BEAEF-0D5D-40E0-9E8B-492C7F68C546}" destId="{9AF5D11D-A909-4525-BE3C-9CBF2DB9E8B5}" srcOrd="0" destOrd="3" presId="urn:microsoft.com/office/officeart/2005/8/layout/hList6"/>
    <dgm:cxn modelId="{96C40148-592B-49A6-BFD7-622D0CA671C8}" srcId="{9FA1D87C-EDA7-4780-9D39-04309C9A4BBD}" destId="{CCE84A4A-30C1-4310-BDF2-F8A6870279FE}" srcOrd="1" destOrd="0" parTransId="{BB3CE37C-8A3F-4497-86A3-8942A5AA49A5}" sibTransId="{C7EF7F1A-2EE4-4FD4-8335-51586940054F}"/>
    <dgm:cxn modelId="{0761B71A-190B-4D5B-8CEB-5927DE386DEC}" srcId="{B0EA92C9-52EC-46DA-B8B4-AF55E8504C13}" destId="{C62EFF6A-D627-400C-B6AC-B5D90396A103}" srcOrd="1" destOrd="0" parTransId="{6B41DF5D-D062-41A5-B776-C866BCBCD970}" sibTransId="{55994140-B9A0-4E30-A388-3672E985B513}"/>
    <dgm:cxn modelId="{ED09751A-6610-49C7-8E87-E3B0C8D17BBC}" srcId="{96AA7322-FBDB-4B4F-AF24-379884C26F59}" destId="{6517163D-8C3D-44EC-98EF-D0DC21099232}" srcOrd="6" destOrd="0" parTransId="{9EE3881D-1983-4C21-AD83-7EC94A639552}" sibTransId="{6ADBA668-025E-4582-8BCD-33DC6D02384A}"/>
    <dgm:cxn modelId="{12A5FE32-5000-4CF9-B5E4-BC23F9E0395A}" srcId="{15B92438-2EFE-4D62-B554-5519253A04DF}" destId="{9FA1D87C-EDA7-4780-9D39-04309C9A4BBD}" srcOrd="2" destOrd="0" parTransId="{26AB0E4A-A771-47FF-ADEC-267EFEA674D3}" sibTransId="{5C0DDFE8-39D9-4BA8-9DB2-2520982E64C9}"/>
    <dgm:cxn modelId="{1B850916-D37A-4960-8529-0453B3094044}" type="presOf" srcId="{721ACB52-8C46-4FAE-BA81-DFC0C4194522}" destId="{14FB0677-2DF2-40FD-80DB-55BE7D1CCD01}" srcOrd="0" destOrd="5" presId="urn:microsoft.com/office/officeart/2005/8/layout/hList6"/>
    <dgm:cxn modelId="{1B8003AF-EF49-497D-B74B-3C50D04AD5A5}" srcId="{9FA1D87C-EDA7-4780-9D39-04309C9A4BBD}" destId="{0F99247D-D3B6-40AF-8E32-0F0B6E6AE535}" srcOrd="6" destOrd="0" parTransId="{5AACC51F-F46D-42D4-8FAA-7C10FC6E95D4}" sibTransId="{E7432529-FB72-4A11-92BA-729AD05CCBEB}"/>
    <dgm:cxn modelId="{280D6120-81F4-49B1-ABCD-86CDBF8D384A}" srcId="{9FA1D87C-EDA7-4780-9D39-04309C9A4BBD}" destId="{026FEA1A-5463-4933-B4C5-E9B7B8BC7E02}" srcOrd="2" destOrd="0" parTransId="{594FF291-AEC1-4E6D-888D-6B64FDF822D3}" sibTransId="{81087110-69D7-4A65-87B2-498051FE470E}"/>
    <dgm:cxn modelId="{73DD4249-80C4-47A2-AE56-8DDAF23A883F}" srcId="{15B92438-2EFE-4D62-B554-5519253A04DF}" destId="{B0EA92C9-52EC-46DA-B8B4-AF55E8504C13}" srcOrd="1" destOrd="0" parTransId="{AF307622-24BF-4BE3-A428-E678C0782E73}" sibTransId="{E4C6C242-E78B-433E-81B1-10513D3E39EB}"/>
    <dgm:cxn modelId="{A5052ACB-23EE-49F6-A63D-C06E6B4CDFE6}" type="presOf" srcId="{8EF2AB55-9B15-4C3B-B4CB-20E8F396DBDB}" destId="{14FB0677-2DF2-40FD-80DB-55BE7D1CCD01}" srcOrd="0" destOrd="6" presId="urn:microsoft.com/office/officeart/2005/8/layout/hList6"/>
    <dgm:cxn modelId="{3987B061-F108-48EC-AE81-2579A95EFE2E}" type="presOf" srcId="{C2957414-5FA8-4DE3-A906-B47DE6FC27E5}" destId="{14FB0677-2DF2-40FD-80DB-55BE7D1CCD01}" srcOrd="0" destOrd="1" presId="urn:microsoft.com/office/officeart/2005/8/layout/hList6"/>
    <dgm:cxn modelId="{1E1DD0BE-2C17-491C-AA32-6F5398070765}" type="presOf" srcId="{0F5B7FF2-B64E-40BE-BF90-CED638B665F5}" destId="{14FB0677-2DF2-40FD-80DB-55BE7D1CCD01}" srcOrd="0" destOrd="4" presId="urn:microsoft.com/office/officeart/2005/8/layout/hList6"/>
    <dgm:cxn modelId="{679EC131-5242-4DF1-B628-387514B85873}" srcId="{96AA7322-FBDB-4B4F-AF24-379884C26F59}" destId="{8EF2AB55-9B15-4C3B-B4CB-20E8F396DBDB}" srcOrd="5" destOrd="0" parTransId="{EB8A8232-31FA-462B-85F0-BC21BEF96275}" sibTransId="{9DB0FED8-E8CB-411C-AB78-0A9F65F47C83}"/>
    <dgm:cxn modelId="{D06898CC-C9C3-4A23-8881-F759074CDFC8}" type="presOf" srcId="{7389A5E4-D3EB-4FF5-92B0-601544A0F071}" destId="{216DFA88-3F18-4A64-81D9-6B654DDCB337}" srcOrd="0" destOrd="6" presId="urn:microsoft.com/office/officeart/2005/8/layout/hList6"/>
    <dgm:cxn modelId="{64290306-F30C-445B-AFC5-4DFC01201DE6}" srcId="{9FA1D87C-EDA7-4780-9D39-04309C9A4BBD}" destId="{F40E5703-7693-4D27-882D-00ACDFC77BE7}" srcOrd="4" destOrd="0" parTransId="{AF67DAA6-3503-4771-9BA2-D374D33B024D}" sibTransId="{A36A516C-2D75-46F5-9DAB-893BF00830F3}"/>
    <dgm:cxn modelId="{DD2D0DC3-3A5A-423E-901D-888CE1B517ED}" srcId="{96AA7322-FBDB-4B4F-AF24-379884C26F59}" destId="{721ACB52-8C46-4FAE-BA81-DFC0C4194522}" srcOrd="4" destOrd="0" parTransId="{42892826-F543-45DF-8005-D4E9B3E90346}" sibTransId="{330F0DDF-AC8B-4A97-A59E-CD5F9FAB041E}"/>
    <dgm:cxn modelId="{A14F3114-0CCB-40A4-8158-CD36F896C650}" type="presOf" srcId="{A4BBD74C-7F77-4F7F-9405-41ECB07EBC63}" destId="{9AF5D11D-A909-4525-BE3C-9CBF2DB9E8B5}" srcOrd="0" destOrd="1" presId="urn:microsoft.com/office/officeart/2005/8/layout/hList6"/>
    <dgm:cxn modelId="{2B01D052-1299-44CE-BEA5-386E65B7E63F}" type="presOf" srcId="{B1AA7BE0-8E3A-4C23-94A3-5846C3483C15}" destId="{14FB0677-2DF2-40FD-80DB-55BE7D1CCD01}" srcOrd="0" destOrd="8" presId="urn:microsoft.com/office/officeart/2005/8/layout/hList6"/>
    <dgm:cxn modelId="{F02D5FDD-FE7B-4275-9F3D-685373550458}" srcId="{9FA1D87C-EDA7-4780-9D39-04309C9A4BBD}" destId="{7389A5E4-D3EB-4FF5-92B0-601544A0F071}" srcOrd="5" destOrd="0" parTransId="{EEC9F280-D18B-4830-A7BD-FFDE8706DDF6}" sibTransId="{37B9882B-90D4-44BE-A1D5-A16A69AC4D0D}"/>
    <dgm:cxn modelId="{9F3D79E7-5425-4028-8538-D0B5F6D0B375}" srcId="{B0EA92C9-52EC-46DA-B8B4-AF55E8504C13}" destId="{F16BEAEF-0D5D-40E0-9E8B-492C7F68C546}" srcOrd="2" destOrd="0" parTransId="{879B4735-AF6F-43A3-BC75-654BEF8719BF}" sibTransId="{BF150B28-1BA9-48F5-B432-BA1F5F947B13}"/>
    <dgm:cxn modelId="{8FD8618C-1D1A-4FBB-901C-220219905A21}" type="presParOf" srcId="{867DF38C-9BC5-40D2-BE4E-537531DBE725}" destId="{14FB0677-2DF2-40FD-80DB-55BE7D1CCD01}" srcOrd="0" destOrd="0" presId="urn:microsoft.com/office/officeart/2005/8/layout/hList6"/>
    <dgm:cxn modelId="{F8BF539C-A5CA-4077-9A74-85B53C21553F}" type="presParOf" srcId="{867DF38C-9BC5-40D2-BE4E-537531DBE725}" destId="{0F87C51E-ACB5-4731-9852-8DFA9454812B}" srcOrd="1" destOrd="0" presId="urn:microsoft.com/office/officeart/2005/8/layout/hList6"/>
    <dgm:cxn modelId="{E4EEA8BB-B8E4-40D5-A193-B353A9BB532B}" type="presParOf" srcId="{867DF38C-9BC5-40D2-BE4E-537531DBE725}" destId="{9AF5D11D-A909-4525-BE3C-9CBF2DB9E8B5}" srcOrd="2" destOrd="0" presId="urn:microsoft.com/office/officeart/2005/8/layout/hList6"/>
    <dgm:cxn modelId="{A3760E06-7D37-4C9F-B4F7-2213D325C8EE}" type="presParOf" srcId="{867DF38C-9BC5-40D2-BE4E-537531DBE725}" destId="{2B93F304-54AF-4A89-9665-A3845483EFEF}" srcOrd="3" destOrd="0" presId="urn:microsoft.com/office/officeart/2005/8/layout/hList6"/>
    <dgm:cxn modelId="{5CED1407-CB96-4028-8F43-D2A5488AA8D4}" type="presParOf" srcId="{867DF38C-9BC5-40D2-BE4E-537531DBE725}" destId="{216DFA88-3F18-4A64-81D9-6B654DDCB337}" srcOrd="4" destOrd="0" presId="urn:microsoft.com/office/officeart/2005/8/layout/h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1B7F3B-59B6-4EA7-BE1F-D853C8045EB0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706D75D-1304-461C-8FB0-C98BD7077CB0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rPr>
            <a:t>Открытые уроки</a:t>
          </a:r>
          <a:endParaRPr lang="ru-RU" dirty="0"/>
        </a:p>
      </dgm:t>
    </dgm:pt>
    <dgm:pt modelId="{F68C370C-C2BF-4DB7-B5CB-5163F3F96B42}" type="parTrans" cxnId="{954380D4-8372-4152-808E-B71E5CE73DE9}">
      <dgm:prSet/>
      <dgm:spPr/>
      <dgm:t>
        <a:bodyPr/>
        <a:lstStyle/>
        <a:p>
          <a:endParaRPr lang="ru-RU"/>
        </a:p>
      </dgm:t>
    </dgm:pt>
    <dgm:pt modelId="{43ACCB1C-0A79-4622-888C-D10F94AE7F9D}" type="sibTrans" cxnId="{954380D4-8372-4152-808E-B71E5CE73DE9}">
      <dgm:prSet/>
      <dgm:spPr/>
      <dgm:t>
        <a:bodyPr/>
        <a:lstStyle/>
        <a:p>
          <a:endParaRPr lang="ru-RU"/>
        </a:p>
      </dgm:t>
    </dgm:pt>
    <dgm:pt modelId="{1B632EDE-DD85-48DB-AE28-7185A090298A}">
      <dgm:prSet phldrT="[Текст]" custT="1"/>
      <dgm:spPr/>
      <dgm:t>
        <a:bodyPr/>
        <a:lstStyle/>
        <a:p>
          <a:r>
            <a:rPr lang="ru-RU" sz="105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rPr>
            <a:t>М</a:t>
          </a:r>
          <a:r>
            <a:rPr lang="ru-RU" sz="1050" dirty="0" smtClean="0">
              <a:solidFill>
                <a:srgbClr val="C00000"/>
              </a:solidFill>
              <a:latin typeface="Monotype Corsiva" pitchFamily="66" charset="0"/>
            </a:rPr>
            <a:t>униципальный уровень : </a:t>
          </a:r>
        </a:p>
        <a:p>
          <a:r>
            <a:rPr lang="ru-RU" sz="1050" dirty="0" smtClean="0">
              <a:latin typeface="Monotype Corsiva" pitchFamily="66" charset="0"/>
            </a:rPr>
            <a:t> Соболева Е.В., </a:t>
          </a:r>
          <a:r>
            <a:rPr lang="ru-RU" sz="1050" dirty="0" err="1" smtClean="0">
              <a:latin typeface="Monotype Corsiva" pitchFamily="66" charset="0"/>
            </a:rPr>
            <a:t>ЧебыкинаВ.Н</a:t>
          </a:r>
          <a:r>
            <a:rPr lang="ru-RU" sz="1050" dirty="0" smtClean="0">
              <a:latin typeface="Monotype Corsiva" pitchFamily="66" charset="0"/>
            </a:rPr>
            <a:t>.,  </a:t>
          </a:r>
          <a:r>
            <a:rPr lang="ru-RU" sz="1050" dirty="0" err="1" smtClean="0">
              <a:latin typeface="Monotype Corsiva" pitchFamily="66" charset="0"/>
            </a:rPr>
            <a:t>Овчинникова</a:t>
          </a:r>
          <a:r>
            <a:rPr lang="ru-RU" sz="1050" dirty="0" smtClean="0">
              <a:latin typeface="Monotype Corsiva" pitchFamily="66" charset="0"/>
            </a:rPr>
            <a:t> М.Н</a:t>
          </a:r>
          <a:endParaRPr lang="ru-RU" sz="1050" dirty="0"/>
        </a:p>
      </dgm:t>
    </dgm:pt>
    <dgm:pt modelId="{62BB0BFA-EFF4-47F2-947E-047562B3E0D3}" type="parTrans" cxnId="{A58BC358-B3DE-4E58-B854-6B43F87C56BD}">
      <dgm:prSet/>
      <dgm:spPr/>
      <dgm:t>
        <a:bodyPr/>
        <a:lstStyle/>
        <a:p>
          <a:endParaRPr lang="ru-RU"/>
        </a:p>
      </dgm:t>
    </dgm:pt>
    <dgm:pt modelId="{36D49507-6EDC-48DA-A072-C7F0A1260C4A}" type="sibTrans" cxnId="{A58BC358-B3DE-4E58-B854-6B43F87C56BD}">
      <dgm:prSet/>
      <dgm:spPr/>
      <dgm:t>
        <a:bodyPr/>
        <a:lstStyle/>
        <a:p>
          <a:endParaRPr lang="ru-RU"/>
        </a:p>
      </dgm:t>
    </dgm:pt>
    <dgm:pt modelId="{3A200F37-ED48-4B43-A97B-D83B1D50C4A8}">
      <dgm:prSet phldrT="[Текст]" custT="1"/>
      <dgm:spPr/>
      <dgm:t>
        <a:bodyPr/>
        <a:lstStyle/>
        <a:p>
          <a:r>
            <a:rPr lang="ru-RU" sz="105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О</a:t>
          </a:r>
          <a:r>
            <a:rPr lang="ru-RU" sz="1050" dirty="0" smtClean="0">
              <a:solidFill>
                <a:srgbClr val="C00000"/>
              </a:solidFill>
              <a:latin typeface="Monotype Corsiva" pitchFamily="66" charset="0"/>
            </a:rPr>
            <a:t>бластной уровень:</a:t>
          </a:r>
        </a:p>
        <a:p>
          <a:r>
            <a:rPr lang="ru-RU" sz="1050" dirty="0" err="1" smtClean="0">
              <a:latin typeface="Monotype Corsiva" pitchFamily="66" charset="0"/>
            </a:rPr>
            <a:t>Овчинникова</a:t>
          </a:r>
          <a:r>
            <a:rPr lang="ru-RU" sz="1050" dirty="0" smtClean="0">
              <a:latin typeface="Monotype Corsiva" pitchFamily="66" charset="0"/>
            </a:rPr>
            <a:t> М.Н.,</a:t>
          </a:r>
        </a:p>
        <a:p>
          <a:r>
            <a:rPr lang="ru-RU" sz="1050" dirty="0" smtClean="0">
              <a:latin typeface="Monotype Corsiva" pitchFamily="66" charset="0"/>
            </a:rPr>
            <a:t> </a:t>
          </a:r>
          <a:r>
            <a:rPr lang="ru-RU" sz="1050" dirty="0" err="1" smtClean="0">
              <a:latin typeface="Monotype Corsiva" pitchFamily="66" charset="0"/>
            </a:rPr>
            <a:t>Тазтдинов</a:t>
          </a:r>
          <a:r>
            <a:rPr lang="ru-RU" sz="1050" dirty="0" smtClean="0">
              <a:latin typeface="Monotype Corsiva" pitchFamily="66" charset="0"/>
            </a:rPr>
            <a:t> Н.Н. (литература</a:t>
          </a:r>
          <a:r>
            <a:rPr lang="ru-RU" sz="700" dirty="0" smtClean="0">
              <a:latin typeface="Monotype Corsiva" pitchFamily="66" charset="0"/>
            </a:rPr>
            <a:t>).</a:t>
          </a:r>
          <a:endParaRPr lang="ru-RU" sz="700" dirty="0"/>
        </a:p>
      </dgm:t>
    </dgm:pt>
    <dgm:pt modelId="{5CA1E2D9-9AEB-44EE-9F90-72188C2ECC3C}" type="parTrans" cxnId="{72B64AE7-EA9C-479E-9733-4BA70B9907AB}">
      <dgm:prSet/>
      <dgm:spPr/>
      <dgm:t>
        <a:bodyPr/>
        <a:lstStyle/>
        <a:p>
          <a:endParaRPr lang="ru-RU"/>
        </a:p>
      </dgm:t>
    </dgm:pt>
    <dgm:pt modelId="{110791DC-C2AA-4BAC-A6B3-42C13B40983C}" type="sibTrans" cxnId="{72B64AE7-EA9C-479E-9733-4BA70B9907AB}">
      <dgm:prSet/>
      <dgm:spPr/>
      <dgm:t>
        <a:bodyPr/>
        <a:lstStyle/>
        <a:p>
          <a:endParaRPr lang="ru-RU"/>
        </a:p>
      </dgm:t>
    </dgm:pt>
    <dgm:pt modelId="{46DFD736-381E-4E3D-A555-674CF4C0E774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Международные конференции:</a:t>
          </a:r>
          <a:endParaRPr lang="ru-RU" dirty="0"/>
        </a:p>
      </dgm:t>
    </dgm:pt>
    <dgm:pt modelId="{B5C1C62C-23F2-4AA3-BBA7-50AEF70523D7}" type="parTrans" cxnId="{0102BA00-FA20-478E-B7BC-A353022D63EA}">
      <dgm:prSet/>
      <dgm:spPr/>
      <dgm:t>
        <a:bodyPr/>
        <a:lstStyle/>
        <a:p>
          <a:endParaRPr lang="ru-RU"/>
        </a:p>
      </dgm:t>
    </dgm:pt>
    <dgm:pt modelId="{6834C8B4-328D-4692-99E0-B4EE6EFEDBC6}" type="sibTrans" cxnId="{0102BA00-FA20-478E-B7BC-A353022D63EA}">
      <dgm:prSet/>
      <dgm:spPr/>
      <dgm:t>
        <a:bodyPr/>
        <a:lstStyle/>
        <a:p>
          <a:endParaRPr lang="ru-RU"/>
        </a:p>
      </dgm:t>
    </dgm:pt>
    <dgm:pt modelId="{35B9179F-092F-41D8-B7E2-8980C24FF897}">
      <dgm:prSet phldrT="[Текст]" custT="1"/>
      <dgm:spPr/>
      <dgm:t>
        <a:bodyPr/>
        <a:lstStyle/>
        <a:p>
          <a:r>
            <a:rPr lang="ru-RU" sz="900" dirty="0" err="1" smtClean="0">
              <a:latin typeface="Monotype Corsiva" pitchFamily="66" charset="0"/>
            </a:rPr>
            <a:t>Кормановские</a:t>
          </a:r>
          <a:r>
            <a:rPr lang="ru-RU" sz="900" dirty="0" smtClean="0">
              <a:latin typeface="Monotype Corsiva" pitchFamily="66" charset="0"/>
            </a:rPr>
            <a:t> чтения </a:t>
          </a:r>
        </a:p>
        <a:p>
          <a:r>
            <a:rPr lang="ru-RU" sz="900" dirty="0" smtClean="0">
              <a:latin typeface="Monotype Corsiva" pitchFamily="66" charset="0"/>
            </a:rPr>
            <a:t>(г. Ижевск)</a:t>
          </a:r>
        </a:p>
        <a:p>
          <a:r>
            <a:rPr lang="ru-RU" sz="900" dirty="0" smtClean="0">
              <a:latin typeface="Monotype Corsiva" pitchFamily="66" charset="0"/>
            </a:rPr>
            <a:t>Проблемы жанровых номинаций в литературе</a:t>
          </a:r>
        </a:p>
        <a:p>
          <a:r>
            <a:rPr lang="ru-RU" sz="900" dirty="0" smtClean="0">
              <a:latin typeface="Monotype Corsiva" pitchFamily="66" charset="0"/>
            </a:rPr>
            <a:t>(г. Ижевск)</a:t>
          </a:r>
        </a:p>
        <a:p>
          <a:r>
            <a:rPr lang="ru-RU" sz="900" dirty="0" err="1" smtClean="0">
              <a:latin typeface="Monotype Corsiva" pitchFamily="66" charset="0"/>
            </a:rPr>
            <a:t>Овчинникова</a:t>
          </a:r>
          <a:r>
            <a:rPr lang="ru-RU" sz="900" dirty="0" smtClean="0">
              <a:latin typeface="Monotype Corsiva" pitchFamily="66" charset="0"/>
            </a:rPr>
            <a:t> М.Н.</a:t>
          </a:r>
          <a:br>
            <a:rPr lang="ru-RU" sz="900" dirty="0" smtClean="0">
              <a:latin typeface="Monotype Corsiva" pitchFamily="66" charset="0"/>
            </a:rPr>
          </a:br>
          <a:endParaRPr lang="ru-RU" sz="900" dirty="0"/>
        </a:p>
      </dgm:t>
    </dgm:pt>
    <dgm:pt modelId="{479870CD-5BAF-4627-AD86-845850B82FE6}" type="parTrans" cxnId="{310B8A98-4FEF-42A1-B267-F1EE9E7F18B9}">
      <dgm:prSet/>
      <dgm:spPr/>
      <dgm:t>
        <a:bodyPr/>
        <a:lstStyle/>
        <a:p>
          <a:endParaRPr lang="ru-RU"/>
        </a:p>
      </dgm:t>
    </dgm:pt>
    <dgm:pt modelId="{0D090CA8-C087-4C7F-93B5-C7C2595DD2FF}" type="sibTrans" cxnId="{310B8A98-4FEF-42A1-B267-F1EE9E7F18B9}">
      <dgm:prSet/>
      <dgm:spPr/>
      <dgm:t>
        <a:bodyPr/>
        <a:lstStyle/>
        <a:p>
          <a:endParaRPr lang="ru-RU"/>
        </a:p>
      </dgm:t>
    </dgm:pt>
    <dgm:pt modelId="{32592075-8C5F-4235-A8AA-AF55B6D4A8DE}">
      <dgm:prSet phldrT="[Текст]"/>
      <dgm:spPr/>
      <dgm:t>
        <a:bodyPr/>
        <a:lstStyle/>
        <a:p>
          <a:r>
            <a:rPr lang="ru-RU" dirty="0" smtClean="0">
              <a:latin typeface="Monotype Corsiva" pitchFamily="66" charset="0"/>
            </a:rPr>
            <a:t>Х</a:t>
          </a:r>
          <a:r>
            <a:rPr lang="en-US" dirty="0" smtClean="0">
              <a:latin typeface="Monotype Corsiva" pitchFamily="66" charset="0"/>
            </a:rPr>
            <a:t>III</a:t>
          </a:r>
          <a:r>
            <a:rPr lang="ru-RU" dirty="0" smtClean="0">
              <a:latin typeface="Monotype Corsiva" pitchFamily="66" charset="0"/>
            </a:rPr>
            <a:t>всероссийская научно – практическая конференция «Единая межкультурное пространство: проблема толерантности в межнациональном культурном пространстве»</a:t>
          </a:r>
        </a:p>
        <a:p>
          <a:r>
            <a:rPr lang="en-US" dirty="0" smtClean="0">
              <a:latin typeface="Monotype Corsiva" pitchFamily="66" charset="0"/>
            </a:rPr>
            <a:t>XIV</a:t>
          </a:r>
          <a:r>
            <a:rPr lang="ru-RU" dirty="0" smtClean="0">
              <a:latin typeface="Monotype Corsiva" pitchFamily="66" charset="0"/>
            </a:rPr>
            <a:t> всероссийская конференция «Классика и современность: проблемы изучения и обучения»</a:t>
          </a:r>
        </a:p>
        <a:p>
          <a:r>
            <a:rPr lang="ru-RU" dirty="0" smtClean="0">
              <a:latin typeface="Monotype Corsiva" pitchFamily="66" charset="0"/>
            </a:rPr>
            <a:t>(г. Екатеринбург)</a:t>
          </a:r>
        </a:p>
        <a:p>
          <a:r>
            <a:rPr lang="ru-RU" dirty="0" smtClean="0">
              <a:latin typeface="Monotype Corsiva" pitchFamily="66" charset="0"/>
            </a:rPr>
            <a:t>Грозных Л.С., </a:t>
          </a:r>
          <a:r>
            <a:rPr lang="ru-RU" dirty="0" err="1" smtClean="0">
              <a:latin typeface="Monotype Corsiva" pitchFamily="66" charset="0"/>
            </a:rPr>
            <a:t>Овчинникова</a:t>
          </a:r>
          <a:r>
            <a:rPr lang="ru-RU" dirty="0" smtClean="0">
              <a:latin typeface="Monotype Corsiva" pitchFamily="66" charset="0"/>
            </a:rPr>
            <a:t> М.Н.</a:t>
          </a:r>
          <a:endParaRPr lang="ru-RU" dirty="0">
            <a:latin typeface="Monotype Corsiva" pitchFamily="66" charset="0"/>
          </a:endParaRPr>
        </a:p>
      </dgm:t>
    </dgm:pt>
    <dgm:pt modelId="{2030C165-6AEE-4081-AD38-C71629E6CDA7}" type="parTrans" cxnId="{C941ADD7-B422-4FFE-A609-3492A3DA4607}">
      <dgm:prSet/>
      <dgm:spPr/>
      <dgm:t>
        <a:bodyPr/>
        <a:lstStyle/>
        <a:p>
          <a:endParaRPr lang="ru-RU"/>
        </a:p>
      </dgm:t>
    </dgm:pt>
    <dgm:pt modelId="{C521426E-FCC1-49A4-BF77-2DAB7051B0EA}" type="sibTrans" cxnId="{C941ADD7-B422-4FFE-A609-3492A3DA4607}">
      <dgm:prSet/>
      <dgm:spPr/>
      <dgm:t>
        <a:bodyPr/>
        <a:lstStyle/>
        <a:p>
          <a:endParaRPr lang="ru-RU"/>
        </a:p>
      </dgm:t>
    </dgm:pt>
    <dgm:pt modelId="{EC62E63D-0EC7-4A59-A555-85469A80D76D}">
      <dgm:prSet custT="1"/>
      <dgm:spPr/>
      <dgm:t>
        <a:bodyPr/>
        <a:lstStyle/>
        <a:p>
          <a:r>
            <a:rPr lang="ru-RU" sz="1050" dirty="0" err="1" smtClean="0">
              <a:latin typeface="Monotype Corsiva" pitchFamily="66" charset="0"/>
            </a:rPr>
            <a:t>Дергачевские</a:t>
          </a:r>
          <a:r>
            <a:rPr lang="ru-RU" sz="1050" dirty="0" smtClean="0">
              <a:latin typeface="Monotype Corsiva" pitchFamily="66" charset="0"/>
            </a:rPr>
            <a:t> чтения</a:t>
          </a:r>
        </a:p>
        <a:p>
          <a:r>
            <a:rPr lang="ru-RU" sz="1050" dirty="0" smtClean="0">
              <a:latin typeface="Monotype Corsiva" pitchFamily="66" charset="0"/>
            </a:rPr>
            <a:t>(г. Екатеринбург) </a:t>
          </a:r>
        </a:p>
        <a:p>
          <a:r>
            <a:rPr lang="ru-RU" sz="1050" dirty="0" err="1" smtClean="0">
              <a:latin typeface="Monotype Corsiva" pitchFamily="66" charset="0"/>
            </a:rPr>
            <a:t>Овчинникова</a:t>
          </a:r>
          <a:r>
            <a:rPr lang="ru-RU" sz="1050" dirty="0" smtClean="0">
              <a:latin typeface="Monotype Corsiva" pitchFamily="66" charset="0"/>
            </a:rPr>
            <a:t> М.Н.</a:t>
          </a:r>
        </a:p>
      </dgm:t>
    </dgm:pt>
    <dgm:pt modelId="{310CBAE0-C7E2-4665-AA5D-6EB870A4F08F}" type="parTrans" cxnId="{D658F517-6BB9-4D09-BE57-C3339D9A72DF}">
      <dgm:prSet/>
      <dgm:spPr/>
      <dgm:t>
        <a:bodyPr/>
        <a:lstStyle/>
        <a:p>
          <a:endParaRPr lang="ru-RU"/>
        </a:p>
      </dgm:t>
    </dgm:pt>
    <dgm:pt modelId="{E08452C8-5483-4C5E-BED3-FC1E15C90270}" type="sibTrans" cxnId="{D658F517-6BB9-4D09-BE57-C3339D9A72DF}">
      <dgm:prSet/>
      <dgm:spPr/>
      <dgm:t>
        <a:bodyPr/>
        <a:lstStyle/>
        <a:p>
          <a:endParaRPr lang="ru-RU"/>
        </a:p>
      </dgm:t>
    </dgm:pt>
    <dgm:pt modelId="{7B5DA690-A6C2-49E6-B1B3-A71386EF4DAE}">
      <dgm:prSet/>
      <dgm:spPr/>
      <dgm:t>
        <a:bodyPr/>
        <a:lstStyle/>
        <a:p>
          <a:r>
            <a:rPr lang="ru-RU" dirty="0" err="1" smtClean="0">
              <a:latin typeface="Monotype Corsiva" pitchFamily="66" charset="0"/>
            </a:rPr>
            <a:t>Педчтения</a:t>
          </a:r>
          <a:endParaRPr lang="ru-RU" dirty="0">
            <a:latin typeface="Monotype Corsiva" pitchFamily="66" charset="0"/>
          </a:endParaRPr>
        </a:p>
      </dgm:t>
    </dgm:pt>
    <dgm:pt modelId="{6586837E-86E0-4DE2-8971-C67A5D2B57FF}" type="parTrans" cxnId="{D7D2BDD0-24C8-4942-808D-4725377FE68E}">
      <dgm:prSet/>
      <dgm:spPr/>
      <dgm:t>
        <a:bodyPr/>
        <a:lstStyle/>
        <a:p>
          <a:endParaRPr lang="ru-RU"/>
        </a:p>
      </dgm:t>
    </dgm:pt>
    <dgm:pt modelId="{19F8D991-F326-4CFF-9F73-E617D7BCA23B}" type="sibTrans" cxnId="{D7D2BDD0-24C8-4942-808D-4725377FE68E}">
      <dgm:prSet/>
      <dgm:spPr/>
      <dgm:t>
        <a:bodyPr/>
        <a:lstStyle/>
        <a:p>
          <a:endParaRPr lang="ru-RU"/>
        </a:p>
      </dgm:t>
    </dgm:pt>
    <dgm:pt modelId="{E30CC09A-A848-4622-B979-9C49AE68D7D6}">
      <dgm:prSet custT="1"/>
      <dgm:spPr/>
      <dgm:t>
        <a:bodyPr/>
        <a:lstStyle/>
        <a:p>
          <a:r>
            <a:rPr lang="ru-RU" sz="1050" dirty="0" smtClean="0">
              <a:solidFill>
                <a:srgbClr val="FF0000"/>
              </a:solidFill>
              <a:latin typeface="Monotype Corsiva" pitchFamily="66" charset="0"/>
            </a:rPr>
            <a:t>Муниципальный уровень</a:t>
          </a:r>
        </a:p>
        <a:p>
          <a:r>
            <a:rPr lang="ru-RU" sz="1050" dirty="0" smtClean="0">
              <a:latin typeface="Monotype Corsiva" pitchFamily="66" charset="0"/>
            </a:rPr>
            <a:t>Работа с текстом: приемы и формы работы.</a:t>
          </a:r>
        </a:p>
        <a:p>
          <a:r>
            <a:rPr lang="ru-RU" sz="1050" dirty="0" smtClean="0">
              <a:latin typeface="Monotype Corsiva" pitchFamily="66" charset="0"/>
            </a:rPr>
            <a:t>(Соболева Е.В)</a:t>
          </a:r>
          <a:endParaRPr lang="ru-RU" sz="1050" dirty="0">
            <a:latin typeface="Monotype Corsiva" pitchFamily="66" charset="0"/>
          </a:endParaRPr>
        </a:p>
      </dgm:t>
    </dgm:pt>
    <dgm:pt modelId="{B24107F7-CC5D-4EBB-85CE-D6E3F52A0157}" type="parTrans" cxnId="{41498C1F-B92A-4922-9999-74FB4363F107}">
      <dgm:prSet/>
      <dgm:spPr/>
      <dgm:t>
        <a:bodyPr/>
        <a:lstStyle/>
        <a:p>
          <a:endParaRPr lang="ru-RU"/>
        </a:p>
      </dgm:t>
    </dgm:pt>
    <dgm:pt modelId="{C130ABAF-C37F-409A-B181-EE5C8446DCEC}" type="sibTrans" cxnId="{41498C1F-B92A-4922-9999-74FB4363F107}">
      <dgm:prSet/>
      <dgm:spPr/>
      <dgm:t>
        <a:bodyPr/>
        <a:lstStyle/>
        <a:p>
          <a:endParaRPr lang="ru-RU"/>
        </a:p>
      </dgm:t>
    </dgm:pt>
    <dgm:pt modelId="{2E024EB1-3A48-4785-8BE8-8BF0799203DA}">
      <dgm:prSet custT="1"/>
      <dgm:spPr/>
      <dgm:t>
        <a:bodyPr/>
        <a:lstStyle/>
        <a:p>
          <a:endParaRPr lang="ru-RU" sz="900" dirty="0" smtClean="0">
            <a:solidFill>
              <a:srgbClr val="C00000"/>
            </a:solidFill>
            <a:latin typeface="Monotype Corsiva" pitchFamily="66" charset="0"/>
          </a:endParaRPr>
        </a:p>
        <a:p>
          <a:r>
            <a:rPr lang="ru-RU" sz="900" dirty="0" smtClean="0">
              <a:solidFill>
                <a:srgbClr val="C00000"/>
              </a:solidFill>
              <a:latin typeface="Monotype Corsiva" pitchFamily="66" charset="0"/>
            </a:rPr>
            <a:t>Областной уровень</a:t>
          </a:r>
        </a:p>
        <a:p>
          <a:r>
            <a:rPr lang="ru-RU" sz="900" dirty="0" smtClean="0">
              <a:latin typeface="Monotype Corsiva" pitchFamily="66" charset="0"/>
            </a:rPr>
            <a:t>Семинар «Проблемы изучения литературы в православном контексте» (Учебный отдел ИРРО, 2008г) </a:t>
          </a:r>
        </a:p>
        <a:p>
          <a:r>
            <a:rPr lang="ru-RU" sz="900" dirty="0" err="1" smtClean="0">
              <a:latin typeface="Monotype Corsiva" pitchFamily="66" charset="0"/>
            </a:rPr>
            <a:t>Тазтдинов</a:t>
          </a:r>
          <a:r>
            <a:rPr lang="ru-RU" sz="900" dirty="0" smtClean="0">
              <a:latin typeface="Monotype Corsiva" pitchFamily="66" charset="0"/>
            </a:rPr>
            <a:t> Н.Н.</a:t>
          </a:r>
        </a:p>
        <a:p>
          <a:endParaRPr lang="ru-RU" sz="700" dirty="0"/>
        </a:p>
      </dgm:t>
    </dgm:pt>
    <dgm:pt modelId="{C4D15391-BE02-4638-B48B-9C8CF8F17A6F}" type="parTrans" cxnId="{DF7FF11A-B14C-46EF-89C8-D621CDF47092}">
      <dgm:prSet/>
      <dgm:spPr/>
      <dgm:t>
        <a:bodyPr/>
        <a:lstStyle/>
        <a:p>
          <a:endParaRPr lang="ru-RU"/>
        </a:p>
      </dgm:t>
    </dgm:pt>
    <dgm:pt modelId="{AFAA1E88-DAD9-4E8C-A276-16CBD26BAAE0}" type="sibTrans" cxnId="{DF7FF11A-B14C-46EF-89C8-D621CDF47092}">
      <dgm:prSet/>
      <dgm:spPr/>
      <dgm:t>
        <a:bodyPr/>
        <a:lstStyle/>
        <a:p>
          <a:endParaRPr lang="ru-RU"/>
        </a:p>
      </dgm:t>
    </dgm:pt>
    <dgm:pt modelId="{233ABD1B-FF6C-4781-8E74-BAB378D8FC24}">
      <dgm:prSet custT="1"/>
      <dgm:spPr/>
      <dgm:t>
        <a:bodyPr/>
        <a:lstStyle/>
        <a:p>
          <a:r>
            <a:rPr lang="ru-RU" sz="900" dirty="0" smtClean="0">
              <a:latin typeface="Monotype Corsiva" pitchFamily="66" charset="0"/>
            </a:rPr>
            <a:t>Дни русской словесности</a:t>
          </a:r>
        </a:p>
        <a:p>
          <a:r>
            <a:rPr lang="ru-RU" sz="900" dirty="0" smtClean="0">
              <a:latin typeface="Monotype Corsiva" pitchFamily="66" charset="0"/>
            </a:rPr>
            <a:t>(г. Екатеринбург)</a:t>
          </a:r>
        </a:p>
        <a:p>
          <a:r>
            <a:rPr lang="ru-RU" sz="900" dirty="0" err="1" smtClean="0">
              <a:latin typeface="Monotype Corsiva" pitchFamily="66" charset="0"/>
            </a:rPr>
            <a:t>Овчинникова</a:t>
          </a:r>
          <a:r>
            <a:rPr lang="ru-RU" sz="900" dirty="0" smtClean="0">
              <a:latin typeface="Monotype Corsiva" pitchFamily="66" charset="0"/>
            </a:rPr>
            <a:t> М.Н, Грозных Л.С.</a:t>
          </a:r>
        </a:p>
        <a:p>
          <a:r>
            <a:rPr lang="ru-RU" sz="900" dirty="0" smtClean="0">
              <a:latin typeface="Monotype Corsiva" pitchFamily="66" charset="0"/>
            </a:rPr>
            <a:t>Всероссийская конференция «Проблемы детской литературы»</a:t>
          </a:r>
        </a:p>
        <a:p>
          <a:r>
            <a:rPr lang="ru-RU" sz="900" dirty="0" smtClean="0">
              <a:latin typeface="Monotype Corsiva" pitchFamily="66" charset="0"/>
            </a:rPr>
            <a:t>(Г. Екатеринбург)</a:t>
          </a:r>
          <a:endParaRPr lang="ru-RU" sz="900" dirty="0">
            <a:latin typeface="Monotype Corsiva" pitchFamily="66" charset="0"/>
          </a:endParaRPr>
        </a:p>
      </dgm:t>
    </dgm:pt>
    <dgm:pt modelId="{C192888A-DF1B-4B04-A491-92085F7A85BB}" type="parTrans" cxnId="{84C6144C-E402-4B8F-99FD-9A13DA4C2265}">
      <dgm:prSet/>
      <dgm:spPr/>
      <dgm:t>
        <a:bodyPr/>
        <a:lstStyle/>
        <a:p>
          <a:endParaRPr lang="ru-RU"/>
        </a:p>
      </dgm:t>
    </dgm:pt>
    <dgm:pt modelId="{DD5D5A47-CC86-4AA2-8A9D-F4243C4F1BB4}" type="sibTrans" cxnId="{84C6144C-E402-4B8F-99FD-9A13DA4C2265}">
      <dgm:prSet/>
      <dgm:spPr/>
      <dgm:t>
        <a:bodyPr/>
        <a:lstStyle/>
        <a:p>
          <a:endParaRPr lang="ru-RU"/>
        </a:p>
      </dgm:t>
    </dgm:pt>
    <dgm:pt modelId="{AEA1B833-CB99-42DA-A406-134EEA62C541}" type="pres">
      <dgm:prSet presAssocID="{A11B7F3B-59B6-4EA7-BE1F-D853C8045EB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BEA21DD-17D2-41B1-91BF-36B8DA8B056D}" type="pres">
      <dgm:prSet presAssocID="{7B5DA690-A6C2-49E6-B1B3-A71386EF4DAE}" presName="root" presStyleCnt="0"/>
      <dgm:spPr/>
    </dgm:pt>
    <dgm:pt modelId="{258485D3-FB4B-454E-8BCC-6C672A96C645}" type="pres">
      <dgm:prSet presAssocID="{7B5DA690-A6C2-49E6-B1B3-A71386EF4DAE}" presName="rootComposite" presStyleCnt="0"/>
      <dgm:spPr/>
    </dgm:pt>
    <dgm:pt modelId="{20EDC43D-4B08-45E4-A643-027811CC3C34}" type="pres">
      <dgm:prSet presAssocID="{7B5DA690-A6C2-49E6-B1B3-A71386EF4DAE}" presName="rootText" presStyleLbl="node1" presStyleIdx="0" presStyleCnt="3"/>
      <dgm:spPr/>
      <dgm:t>
        <a:bodyPr/>
        <a:lstStyle/>
        <a:p>
          <a:endParaRPr lang="ru-RU"/>
        </a:p>
      </dgm:t>
    </dgm:pt>
    <dgm:pt modelId="{0DD5B378-BE36-42DD-84A8-57B979185FB4}" type="pres">
      <dgm:prSet presAssocID="{7B5DA690-A6C2-49E6-B1B3-A71386EF4DAE}" presName="rootConnector" presStyleLbl="node1" presStyleIdx="0" presStyleCnt="3"/>
      <dgm:spPr/>
      <dgm:t>
        <a:bodyPr/>
        <a:lstStyle/>
        <a:p>
          <a:endParaRPr lang="ru-RU"/>
        </a:p>
      </dgm:t>
    </dgm:pt>
    <dgm:pt modelId="{8DF2F236-9F99-4774-8F6E-4787168BD3DE}" type="pres">
      <dgm:prSet presAssocID="{7B5DA690-A6C2-49E6-B1B3-A71386EF4DAE}" presName="childShape" presStyleCnt="0"/>
      <dgm:spPr/>
    </dgm:pt>
    <dgm:pt modelId="{AE9C74E6-F868-4764-BA18-6A5F836C9093}" type="pres">
      <dgm:prSet presAssocID="{B24107F7-CC5D-4EBB-85CE-D6E3F52A0157}" presName="Name13" presStyleLbl="parChTrans1D2" presStyleIdx="0" presStyleCnt="8"/>
      <dgm:spPr/>
      <dgm:t>
        <a:bodyPr/>
        <a:lstStyle/>
        <a:p>
          <a:endParaRPr lang="ru-RU"/>
        </a:p>
      </dgm:t>
    </dgm:pt>
    <dgm:pt modelId="{9BEB23C9-9E8B-4C47-B622-A53E5C7746DC}" type="pres">
      <dgm:prSet presAssocID="{E30CC09A-A848-4622-B979-9C49AE68D7D6}" presName="childText" presStyleLbl="bgAcc1" presStyleIdx="0" presStyleCnt="8" custScaleX="100635" custScaleY="162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928C8-F06F-490D-BC18-D308C2CAC275}" type="pres">
      <dgm:prSet presAssocID="{C4D15391-BE02-4638-B48B-9C8CF8F17A6F}" presName="Name13" presStyleLbl="parChTrans1D2" presStyleIdx="1" presStyleCnt="8"/>
      <dgm:spPr/>
      <dgm:t>
        <a:bodyPr/>
        <a:lstStyle/>
        <a:p>
          <a:endParaRPr lang="ru-RU"/>
        </a:p>
      </dgm:t>
    </dgm:pt>
    <dgm:pt modelId="{33601763-BD4A-42C3-9BFA-D699BFF5A385}" type="pres">
      <dgm:prSet presAssocID="{2E024EB1-3A48-4785-8BE8-8BF0799203DA}" presName="childText" presStyleLbl="bgAcc1" presStyleIdx="1" presStyleCnt="8" custScaleX="112682" custScaleY="163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93B3B-7239-4280-AD8D-A6D22D649133}" type="pres">
      <dgm:prSet presAssocID="{C706D75D-1304-461C-8FB0-C98BD7077CB0}" presName="root" presStyleCnt="0"/>
      <dgm:spPr/>
    </dgm:pt>
    <dgm:pt modelId="{73FC4789-9FE7-4637-85F0-DD86F15860BE}" type="pres">
      <dgm:prSet presAssocID="{C706D75D-1304-461C-8FB0-C98BD7077CB0}" presName="rootComposite" presStyleCnt="0"/>
      <dgm:spPr/>
    </dgm:pt>
    <dgm:pt modelId="{635A2C91-DB7F-41AE-B23C-26C9DF36E710}" type="pres">
      <dgm:prSet presAssocID="{C706D75D-1304-461C-8FB0-C98BD7077CB0}" presName="rootText" presStyleLbl="node1" presStyleIdx="1" presStyleCnt="3" custScaleX="139493"/>
      <dgm:spPr/>
      <dgm:t>
        <a:bodyPr/>
        <a:lstStyle/>
        <a:p>
          <a:endParaRPr lang="ru-RU"/>
        </a:p>
      </dgm:t>
    </dgm:pt>
    <dgm:pt modelId="{777ED147-B3A0-45CA-8CEF-47CC7DA89170}" type="pres">
      <dgm:prSet presAssocID="{C706D75D-1304-461C-8FB0-C98BD7077CB0}" presName="rootConnector" presStyleLbl="node1" presStyleIdx="1" presStyleCnt="3"/>
      <dgm:spPr/>
      <dgm:t>
        <a:bodyPr/>
        <a:lstStyle/>
        <a:p>
          <a:endParaRPr lang="ru-RU"/>
        </a:p>
      </dgm:t>
    </dgm:pt>
    <dgm:pt modelId="{EE38DD9F-3C5F-4834-9500-6DF19BDEE028}" type="pres">
      <dgm:prSet presAssocID="{C706D75D-1304-461C-8FB0-C98BD7077CB0}" presName="childShape" presStyleCnt="0"/>
      <dgm:spPr/>
    </dgm:pt>
    <dgm:pt modelId="{2B05E0EE-52A3-44CA-B9E8-53E4B0BB5FD3}" type="pres">
      <dgm:prSet presAssocID="{62BB0BFA-EFF4-47F2-947E-047562B3E0D3}" presName="Name13" presStyleLbl="parChTrans1D2" presStyleIdx="2" presStyleCnt="8"/>
      <dgm:spPr/>
      <dgm:t>
        <a:bodyPr/>
        <a:lstStyle/>
        <a:p>
          <a:endParaRPr lang="ru-RU"/>
        </a:p>
      </dgm:t>
    </dgm:pt>
    <dgm:pt modelId="{B352A519-01DD-4E3E-9ED9-F6E7413DED4B}" type="pres">
      <dgm:prSet presAssocID="{1B632EDE-DD85-48DB-AE28-7185A090298A}" presName="childText" presStyleLbl="bgAcc1" presStyleIdx="2" presStyleCnt="8" custScaleX="124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482EA-01F6-4D25-AA08-9CD54B1ABB5A}" type="pres">
      <dgm:prSet presAssocID="{5CA1E2D9-9AEB-44EE-9F90-72188C2ECC3C}" presName="Name13" presStyleLbl="parChTrans1D2" presStyleIdx="3" presStyleCnt="8"/>
      <dgm:spPr/>
      <dgm:t>
        <a:bodyPr/>
        <a:lstStyle/>
        <a:p>
          <a:endParaRPr lang="ru-RU"/>
        </a:p>
      </dgm:t>
    </dgm:pt>
    <dgm:pt modelId="{092CF0B4-04C9-4744-AA94-AFB706C72DFE}" type="pres">
      <dgm:prSet presAssocID="{3A200F37-ED48-4B43-A97B-D83B1D50C4A8}" presName="childText" presStyleLbl="bgAcc1" presStyleIdx="3" presStyleCnt="8" custScaleX="124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CB092-F514-47BA-B866-C319601E9AFC}" type="pres">
      <dgm:prSet presAssocID="{46DFD736-381E-4E3D-A555-674CF4C0E774}" presName="root" presStyleCnt="0"/>
      <dgm:spPr/>
    </dgm:pt>
    <dgm:pt modelId="{D7FBC7DD-99C3-40DD-8E62-7BE9D133CF74}" type="pres">
      <dgm:prSet presAssocID="{46DFD736-381E-4E3D-A555-674CF4C0E774}" presName="rootComposite" presStyleCnt="0"/>
      <dgm:spPr/>
    </dgm:pt>
    <dgm:pt modelId="{AE3FAD0B-C5CE-4613-A269-EE9747F01D8F}" type="pres">
      <dgm:prSet presAssocID="{46DFD736-381E-4E3D-A555-674CF4C0E774}" presName="rootText" presStyleLbl="node1" presStyleIdx="2" presStyleCnt="3" custScaleX="142141"/>
      <dgm:spPr/>
      <dgm:t>
        <a:bodyPr/>
        <a:lstStyle/>
        <a:p>
          <a:endParaRPr lang="ru-RU"/>
        </a:p>
      </dgm:t>
    </dgm:pt>
    <dgm:pt modelId="{0EDE12F0-7E78-42B9-9D2B-C09E064B0464}" type="pres">
      <dgm:prSet presAssocID="{46DFD736-381E-4E3D-A555-674CF4C0E774}" presName="rootConnector" presStyleLbl="node1" presStyleIdx="2" presStyleCnt="3"/>
      <dgm:spPr/>
      <dgm:t>
        <a:bodyPr/>
        <a:lstStyle/>
        <a:p>
          <a:endParaRPr lang="ru-RU"/>
        </a:p>
      </dgm:t>
    </dgm:pt>
    <dgm:pt modelId="{51CD0F1C-1BE3-49CC-BA9A-C219A6284FB4}" type="pres">
      <dgm:prSet presAssocID="{46DFD736-381E-4E3D-A555-674CF4C0E774}" presName="childShape" presStyleCnt="0"/>
      <dgm:spPr/>
    </dgm:pt>
    <dgm:pt modelId="{70935F86-A358-47A1-A865-131F8CC0ED59}" type="pres">
      <dgm:prSet presAssocID="{C192888A-DF1B-4B04-A491-92085F7A85BB}" presName="Name13" presStyleLbl="parChTrans1D2" presStyleIdx="4" presStyleCnt="8"/>
      <dgm:spPr/>
      <dgm:t>
        <a:bodyPr/>
        <a:lstStyle/>
        <a:p>
          <a:endParaRPr lang="ru-RU"/>
        </a:p>
      </dgm:t>
    </dgm:pt>
    <dgm:pt modelId="{F8CFB93B-5122-4CBA-9617-C5B0039B1209}" type="pres">
      <dgm:prSet presAssocID="{233ABD1B-FF6C-4781-8E74-BAB378D8FC24}" presName="childText" presStyleLbl="bgAcc1" presStyleIdx="4" presStyleCnt="8" custScaleX="172415" custScaleY="126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47BAD-89BD-4F4F-8101-F174A88E50FA}" type="pres">
      <dgm:prSet presAssocID="{479870CD-5BAF-4627-AD86-845850B82FE6}" presName="Name13" presStyleLbl="parChTrans1D2" presStyleIdx="5" presStyleCnt="8"/>
      <dgm:spPr/>
      <dgm:t>
        <a:bodyPr/>
        <a:lstStyle/>
        <a:p>
          <a:endParaRPr lang="ru-RU"/>
        </a:p>
      </dgm:t>
    </dgm:pt>
    <dgm:pt modelId="{9B76C208-B7B8-494F-9DB1-6025D81B91DB}" type="pres">
      <dgm:prSet presAssocID="{35B9179F-092F-41D8-B7E2-8980C24FF897}" presName="childText" presStyleLbl="bgAcc1" presStyleIdx="5" presStyleCnt="8" custScaleX="125726" custScaleY="132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2FE0F-03BB-4672-8915-B8FE53E03EFA}" type="pres">
      <dgm:prSet presAssocID="{310CBAE0-C7E2-4665-AA5D-6EB870A4F08F}" presName="Name13" presStyleLbl="parChTrans1D2" presStyleIdx="6" presStyleCnt="8"/>
      <dgm:spPr/>
      <dgm:t>
        <a:bodyPr/>
        <a:lstStyle/>
        <a:p>
          <a:endParaRPr lang="ru-RU"/>
        </a:p>
      </dgm:t>
    </dgm:pt>
    <dgm:pt modelId="{71A24D4D-9CC1-4257-B66A-400DC9A73801}" type="pres">
      <dgm:prSet presAssocID="{EC62E63D-0EC7-4A59-A555-85469A80D76D}" presName="childText" presStyleLbl="bgAcc1" presStyleIdx="6" presStyleCnt="8" custScaleX="113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57770-2CB3-4725-BE8B-5F8B091ABCA8}" type="pres">
      <dgm:prSet presAssocID="{2030C165-6AEE-4081-AD38-C71629E6CDA7}" presName="Name13" presStyleLbl="parChTrans1D2" presStyleIdx="7" presStyleCnt="8"/>
      <dgm:spPr/>
      <dgm:t>
        <a:bodyPr/>
        <a:lstStyle/>
        <a:p>
          <a:endParaRPr lang="ru-RU"/>
        </a:p>
      </dgm:t>
    </dgm:pt>
    <dgm:pt modelId="{89EBB574-49A2-4163-A3AE-D1F54D7F68FD}" type="pres">
      <dgm:prSet presAssocID="{32592075-8C5F-4235-A8AA-AF55B6D4A8DE}" presName="childText" presStyleLbl="bgAcc1" presStyleIdx="7" presStyleCnt="8" custScaleX="115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2BEEF2-79CA-4349-B2DD-FF41CB590632}" type="presOf" srcId="{233ABD1B-FF6C-4781-8E74-BAB378D8FC24}" destId="{F8CFB93B-5122-4CBA-9617-C5B0039B1209}" srcOrd="0" destOrd="0" presId="urn:microsoft.com/office/officeart/2005/8/layout/hierarchy3"/>
    <dgm:cxn modelId="{0E30AE6B-BC86-47AE-8AC2-18E61D06624E}" type="presOf" srcId="{C706D75D-1304-461C-8FB0-C98BD7077CB0}" destId="{635A2C91-DB7F-41AE-B23C-26C9DF36E710}" srcOrd="0" destOrd="0" presId="urn:microsoft.com/office/officeart/2005/8/layout/hierarchy3"/>
    <dgm:cxn modelId="{22E530F8-15B9-443A-97F0-2C91A9BA28CF}" type="presOf" srcId="{EC62E63D-0EC7-4A59-A555-85469A80D76D}" destId="{71A24D4D-9CC1-4257-B66A-400DC9A73801}" srcOrd="0" destOrd="0" presId="urn:microsoft.com/office/officeart/2005/8/layout/hierarchy3"/>
    <dgm:cxn modelId="{FFA8A7C1-31D7-49A8-BD63-B48BFFA52E82}" type="presOf" srcId="{7B5DA690-A6C2-49E6-B1B3-A71386EF4DAE}" destId="{0DD5B378-BE36-42DD-84A8-57B979185FB4}" srcOrd="1" destOrd="0" presId="urn:microsoft.com/office/officeart/2005/8/layout/hierarchy3"/>
    <dgm:cxn modelId="{DF7FF11A-B14C-46EF-89C8-D621CDF47092}" srcId="{7B5DA690-A6C2-49E6-B1B3-A71386EF4DAE}" destId="{2E024EB1-3A48-4785-8BE8-8BF0799203DA}" srcOrd="1" destOrd="0" parTransId="{C4D15391-BE02-4638-B48B-9C8CF8F17A6F}" sibTransId="{AFAA1E88-DAD9-4E8C-A276-16CBD26BAAE0}"/>
    <dgm:cxn modelId="{41498C1F-B92A-4922-9999-74FB4363F107}" srcId="{7B5DA690-A6C2-49E6-B1B3-A71386EF4DAE}" destId="{E30CC09A-A848-4622-B979-9C49AE68D7D6}" srcOrd="0" destOrd="0" parTransId="{B24107F7-CC5D-4EBB-85CE-D6E3F52A0157}" sibTransId="{C130ABAF-C37F-409A-B181-EE5C8446DCEC}"/>
    <dgm:cxn modelId="{84C6144C-E402-4B8F-99FD-9A13DA4C2265}" srcId="{46DFD736-381E-4E3D-A555-674CF4C0E774}" destId="{233ABD1B-FF6C-4781-8E74-BAB378D8FC24}" srcOrd="0" destOrd="0" parTransId="{C192888A-DF1B-4B04-A491-92085F7A85BB}" sibTransId="{DD5D5A47-CC86-4AA2-8A9D-F4243C4F1BB4}"/>
    <dgm:cxn modelId="{97578481-DB40-4B72-A321-24FB8CB138D3}" type="presOf" srcId="{5CA1E2D9-9AEB-44EE-9F90-72188C2ECC3C}" destId="{114482EA-01F6-4D25-AA08-9CD54B1ABB5A}" srcOrd="0" destOrd="0" presId="urn:microsoft.com/office/officeart/2005/8/layout/hierarchy3"/>
    <dgm:cxn modelId="{72B64AE7-EA9C-479E-9733-4BA70B9907AB}" srcId="{C706D75D-1304-461C-8FB0-C98BD7077CB0}" destId="{3A200F37-ED48-4B43-A97B-D83B1D50C4A8}" srcOrd="1" destOrd="0" parTransId="{5CA1E2D9-9AEB-44EE-9F90-72188C2ECC3C}" sibTransId="{110791DC-C2AA-4BAC-A6B3-42C13B40983C}"/>
    <dgm:cxn modelId="{954380D4-8372-4152-808E-B71E5CE73DE9}" srcId="{A11B7F3B-59B6-4EA7-BE1F-D853C8045EB0}" destId="{C706D75D-1304-461C-8FB0-C98BD7077CB0}" srcOrd="1" destOrd="0" parTransId="{F68C370C-C2BF-4DB7-B5CB-5163F3F96B42}" sibTransId="{43ACCB1C-0A79-4622-888C-D10F94AE7F9D}"/>
    <dgm:cxn modelId="{811C850D-9074-43E3-B71E-7A9412FB7E14}" type="presOf" srcId="{C4D15391-BE02-4638-B48B-9C8CF8F17A6F}" destId="{C12928C8-F06F-490D-BC18-D308C2CAC275}" srcOrd="0" destOrd="0" presId="urn:microsoft.com/office/officeart/2005/8/layout/hierarchy3"/>
    <dgm:cxn modelId="{ADE79751-3B30-4346-89CA-87974367BE70}" type="presOf" srcId="{1B632EDE-DD85-48DB-AE28-7185A090298A}" destId="{B352A519-01DD-4E3E-9ED9-F6E7413DED4B}" srcOrd="0" destOrd="0" presId="urn:microsoft.com/office/officeart/2005/8/layout/hierarchy3"/>
    <dgm:cxn modelId="{3BFA09AE-9F48-4CFC-AC86-527F12A4A6DC}" type="presOf" srcId="{62BB0BFA-EFF4-47F2-947E-047562B3E0D3}" destId="{2B05E0EE-52A3-44CA-B9E8-53E4B0BB5FD3}" srcOrd="0" destOrd="0" presId="urn:microsoft.com/office/officeart/2005/8/layout/hierarchy3"/>
    <dgm:cxn modelId="{85FFDE64-675E-4C6F-A04A-0A458EF35932}" type="presOf" srcId="{C192888A-DF1B-4B04-A491-92085F7A85BB}" destId="{70935F86-A358-47A1-A865-131F8CC0ED59}" srcOrd="0" destOrd="0" presId="urn:microsoft.com/office/officeart/2005/8/layout/hierarchy3"/>
    <dgm:cxn modelId="{6341A1FB-7051-4A3E-9C0B-F9E1461C67AF}" type="presOf" srcId="{32592075-8C5F-4235-A8AA-AF55B6D4A8DE}" destId="{89EBB574-49A2-4163-A3AE-D1F54D7F68FD}" srcOrd="0" destOrd="0" presId="urn:microsoft.com/office/officeart/2005/8/layout/hierarchy3"/>
    <dgm:cxn modelId="{D658F517-6BB9-4D09-BE57-C3339D9A72DF}" srcId="{46DFD736-381E-4E3D-A555-674CF4C0E774}" destId="{EC62E63D-0EC7-4A59-A555-85469A80D76D}" srcOrd="2" destOrd="0" parTransId="{310CBAE0-C7E2-4665-AA5D-6EB870A4F08F}" sibTransId="{E08452C8-5483-4C5E-BED3-FC1E15C90270}"/>
    <dgm:cxn modelId="{FF44F3C3-BDFF-4FCB-AB8F-843A05527FDE}" type="presOf" srcId="{2030C165-6AEE-4081-AD38-C71629E6CDA7}" destId="{CB457770-2CB3-4725-BE8B-5F8B091ABCA8}" srcOrd="0" destOrd="0" presId="urn:microsoft.com/office/officeart/2005/8/layout/hierarchy3"/>
    <dgm:cxn modelId="{ACBCB253-9A5F-44C6-B546-8AE8466CCBAC}" type="presOf" srcId="{46DFD736-381E-4E3D-A555-674CF4C0E774}" destId="{0EDE12F0-7E78-42B9-9D2B-C09E064B0464}" srcOrd="1" destOrd="0" presId="urn:microsoft.com/office/officeart/2005/8/layout/hierarchy3"/>
    <dgm:cxn modelId="{DC0A7E7A-9C54-468E-A9AC-B3C8E8CFD5A2}" type="presOf" srcId="{479870CD-5BAF-4627-AD86-845850B82FE6}" destId="{66147BAD-89BD-4F4F-8101-F174A88E50FA}" srcOrd="0" destOrd="0" presId="urn:microsoft.com/office/officeart/2005/8/layout/hierarchy3"/>
    <dgm:cxn modelId="{C8833C9A-D184-4578-86BB-716F5EBBCEA3}" type="presOf" srcId="{E30CC09A-A848-4622-B979-9C49AE68D7D6}" destId="{9BEB23C9-9E8B-4C47-B622-A53E5C7746DC}" srcOrd="0" destOrd="0" presId="urn:microsoft.com/office/officeart/2005/8/layout/hierarchy3"/>
    <dgm:cxn modelId="{D7D2BDD0-24C8-4942-808D-4725377FE68E}" srcId="{A11B7F3B-59B6-4EA7-BE1F-D853C8045EB0}" destId="{7B5DA690-A6C2-49E6-B1B3-A71386EF4DAE}" srcOrd="0" destOrd="0" parTransId="{6586837E-86E0-4DE2-8971-C67A5D2B57FF}" sibTransId="{19F8D991-F326-4CFF-9F73-E617D7BCA23B}"/>
    <dgm:cxn modelId="{310B8A98-4FEF-42A1-B267-F1EE9E7F18B9}" srcId="{46DFD736-381E-4E3D-A555-674CF4C0E774}" destId="{35B9179F-092F-41D8-B7E2-8980C24FF897}" srcOrd="1" destOrd="0" parTransId="{479870CD-5BAF-4627-AD86-845850B82FE6}" sibTransId="{0D090CA8-C087-4C7F-93B5-C7C2595DD2FF}"/>
    <dgm:cxn modelId="{0102BA00-FA20-478E-B7BC-A353022D63EA}" srcId="{A11B7F3B-59B6-4EA7-BE1F-D853C8045EB0}" destId="{46DFD736-381E-4E3D-A555-674CF4C0E774}" srcOrd="2" destOrd="0" parTransId="{B5C1C62C-23F2-4AA3-BBA7-50AEF70523D7}" sibTransId="{6834C8B4-328D-4692-99E0-B4EE6EFEDBC6}"/>
    <dgm:cxn modelId="{C941ADD7-B422-4FFE-A609-3492A3DA4607}" srcId="{46DFD736-381E-4E3D-A555-674CF4C0E774}" destId="{32592075-8C5F-4235-A8AA-AF55B6D4A8DE}" srcOrd="3" destOrd="0" parTransId="{2030C165-6AEE-4081-AD38-C71629E6CDA7}" sibTransId="{C521426E-FCC1-49A4-BF77-2DAB7051B0EA}"/>
    <dgm:cxn modelId="{2FB5004E-808C-4DBC-B3CD-278C7E722787}" type="presOf" srcId="{B24107F7-CC5D-4EBB-85CE-D6E3F52A0157}" destId="{AE9C74E6-F868-4764-BA18-6A5F836C9093}" srcOrd="0" destOrd="0" presId="urn:microsoft.com/office/officeart/2005/8/layout/hierarchy3"/>
    <dgm:cxn modelId="{38A55BDE-A8B6-4025-9130-EC1942EDC26A}" type="presOf" srcId="{310CBAE0-C7E2-4665-AA5D-6EB870A4F08F}" destId="{6872FE0F-03BB-4672-8915-B8FE53E03EFA}" srcOrd="0" destOrd="0" presId="urn:microsoft.com/office/officeart/2005/8/layout/hierarchy3"/>
    <dgm:cxn modelId="{A2EAEDFF-2303-49F2-8F4E-475FCD6C6E86}" type="presOf" srcId="{A11B7F3B-59B6-4EA7-BE1F-D853C8045EB0}" destId="{AEA1B833-CB99-42DA-A406-134EEA62C541}" srcOrd="0" destOrd="0" presId="urn:microsoft.com/office/officeart/2005/8/layout/hierarchy3"/>
    <dgm:cxn modelId="{D151E533-706E-41AA-AFF5-D3CECAE00A9D}" type="presOf" srcId="{3A200F37-ED48-4B43-A97B-D83B1D50C4A8}" destId="{092CF0B4-04C9-4744-AA94-AFB706C72DFE}" srcOrd="0" destOrd="0" presId="urn:microsoft.com/office/officeart/2005/8/layout/hierarchy3"/>
    <dgm:cxn modelId="{7408E050-6B3F-4556-BA0A-8D8D507D93D9}" type="presOf" srcId="{35B9179F-092F-41D8-B7E2-8980C24FF897}" destId="{9B76C208-B7B8-494F-9DB1-6025D81B91DB}" srcOrd="0" destOrd="0" presId="urn:microsoft.com/office/officeart/2005/8/layout/hierarchy3"/>
    <dgm:cxn modelId="{5FFAE2EB-22AA-420A-8AA3-2A810E40BC37}" type="presOf" srcId="{46DFD736-381E-4E3D-A555-674CF4C0E774}" destId="{AE3FAD0B-C5CE-4613-A269-EE9747F01D8F}" srcOrd="0" destOrd="0" presId="urn:microsoft.com/office/officeart/2005/8/layout/hierarchy3"/>
    <dgm:cxn modelId="{1AD485DB-2DFD-40BF-B881-F3751FCC510E}" type="presOf" srcId="{C706D75D-1304-461C-8FB0-C98BD7077CB0}" destId="{777ED147-B3A0-45CA-8CEF-47CC7DA89170}" srcOrd="1" destOrd="0" presId="urn:microsoft.com/office/officeart/2005/8/layout/hierarchy3"/>
    <dgm:cxn modelId="{A58BC358-B3DE-4E58-B854-6B43F87C56BD}" srcId="{C706D75D-1304-461C-8FB0-C98BD7077CB0}" destId="{1B632EDE-DD85-48DB-AE28-7185A090298A}" srcOrd="0" destOrd="0" parTransId="{62BB0BFA-EFF4-47F2-947E-047562B3E0D3}" sibTransId="{36D49507-6EDC-48DA-A072-C7F0A1260C4A}"/>
    <dgm:cxn modelId="{7EE0AFCE-BF39-4976-B05B-A0AA5E0ECC5E}" type="presOf" srcId="{7B5DA690-A6C2-49E6-B1B3-A71386EF4DAE}" destId="{20EDC43D-4B08-45E4-A643-027811CC3C34}" srcOrd="0" destOrd="0" presId="urn:microsoft.com/office/officeart/2005/8/layout/hierarchy3"/>
    <dgm:cxn modelId="{2B7279C9-8F2E-4037-A5BB-C009CCBC6433}" type="presOf" srcId="{2E024EB1-3A48-4785-8BE8-8BF0799203DA}" destId="{33601763-BD4A-42C3-9BFA-D699BFF5A385}" srcOrd="0" destOrd="0" presId="urn:microsoft.com/office/officeart/2005/8/layout/hierarchy3"/>
    <dgm:cxn modelId="{A82B1B8F-4A15-47CF-8AF2-023DA05BE650}" type="presParOf" srcId="{AEA1B833-CB99-42DA-A406-134EEA62C541}" destId="{ABEA21DD-17D2-41B1-91BF-36B8DA8B056D}" srcOrd="0" destOrd="0" presId="urn:microsoft.com/office/officeart/2005/8/layout/hierarchy3"/>
    <dgm:cxn modelId="{98A54567-4480-420E-85C7-62BFDED11515}" type="presParOf" srcId="{ABEA21DD-17D2-41B1-91BF-36B8DA8B056D}" destId="{258485D3-FB4B-454E-8BCC-6C672A96C645}" srcOrd="0" destOrd="0" presId="urn:microsoft.com/office/officeart/2005/8/layout/hierarchy3"/>
    <dgm:cxn modelId="{BD103A4B-5236-4A99-B6A6-BF43FD7A3EFC}" type="presParOf" srcId="{258485D3-FB4B-454E-8BCC-6C672A96C645}" destId="{20EDC43D-4B08-45E4-A643-027811CC3C34}" srcOrd="0" destOrd="0" presId="urn:microsoft.com/office/officeart/2005/8/layout/hierarchy3"/>
    <dgm:cxn modelId="{7A0FEF76-4675-49E0-ACD9-6BE670544597}" type="presParOf" srcId="{258485D3-FB4B-454E-8BCC-6C672A96C645}" destId="{0DD5B378-BE36-42DD-84A8-57B979185FB4}" srcOrd="1" destOrd="0" presId="urn:microsoft.com/office/officeart/2005/8/layout/hierarchy3"/>
    <dgm:cxn modelId="{A36D6147-A8AE-43D2-9385-1193B62010D4}" type="presParOf" srcId="{ABEA21DD-17D2-41B1-91BF-36B8DA8B056D}" destId="{8DF2F236-9F99-4774-8F6E-4787168BD3DE}" srcOrd="1" destOrd="0" presId="urn:microsoft.com/office/officeart/2005/8/layout/hierarchy3"/>
    <dgm:cxn modelId="{08A2DE83-8988-4456-AAF8-815B0B1B5397}" type="presParOf" srcId="{8DF2F236-9F99-4774-8F6E-4787168BD3DE}" destId="{AE9C74E6-F868-4764-BA18-6A5F836C9093}" srcOrd="0" destOrd="0" presId="urn:microsoft.com/office/officeart/2005/8/layout/hierarchy3"/>
    <dgm:cxn modelId="{4A33EC5C-E318-4986-8507-0652BD8E1452}" type="presParOf" srcId="{8DF2F236-9F99-4774-8F6E-4787168BD3DE}" destId="{9BEB23C9-9E8B-4C47-B622-A53E5C7746DC}" srcOrd="1" destOrd="0" presId="urn:microsoft.com/office/officeart/2005/8/layout/hierarchy3"/>
    <dgm:cxn modelId="{3034B1C6-7488-4DFA-BFF1-24562F6B5CD8}" type="presParOf" srcId="{8DF2F236-9F99-4774-8F6E-4787168BD3DE}" destId="{C12928C8-F06F-490D-BC18-D308C2CAC275}" srcOrd="2" destOrd="0" presId="urn:microsoft.com/office/officeart/2005/8/layout/hierarchy3"/>
    <dgm:cxn modelId="{E2944B2C-A0FC-43FF-972D-1F73887C2666}" type="presParOf" srcId="{8DF2F236-9F99-4774-8F6E-4787168BD3DE}" destId="{33601763-BD4A-42C3-9BFA-D699BFF5A385}" srcOrd="3" destOrd="0" presId="urn:microsoft.com/office/officeart/2005/8/layout/hierarchy3"/>
    <dgm:cxn modelId="{CE4E4A85-D087-4344-A079-4EE7BE55DB67}" type="presParOf" srcId="{AEA1B833-CB99-42DA-A406-134EEA62C541}" destId="{17293B3B-7239-4280-AD8D-A6D22D649133}" srcOrd="1" destOrd="0" presId="urn:microsoft.com/office/officeart/2005/8/layout/hierarchy3"/>
    <dgm:cxn modelId="{7B66FBE6-2764-4029-BA14-F3F669A4C775}" type="presParOf" srcId="{17293B3B-7239-4280-AD8D-A6D22D649133}" destId="{73FC4789-9FE7-4637-85F0-DD86F15860BE}" srcOrd="0" destOrd="0" presId="urn:microsoft.com/office/officeart/2005/8/layout/hierarchy3"/>
    <dgm:cxn modelId="{8203036B-585F-4CB4-AA96-F6B7CDDA15FA}" type="presParOf" srcId="{73FC4789-9FE7-4637-85F0-DD86F15860BE}" destId="{635A2C91-DB7F-41AE-B23C-26C9DF36E710}" srcOrd="0" destOrd="0" presId="urn:microsoft.com/office/officeart/2005/8/layout/hierarchy3"/>
    <dgm:cxn modelId="{3B3338D1-EE4E-4C03-A803-0D5A67F16614}" type="presParOf" srcId="{73FC4789-9FE7-4637-85F0-DD86F15860BE}" destId="{777ED147-B3A0-45CA-8CEF-47CC7DA89170}" srcOrd="1" destOrd="0" presId="urn:microsoft.com/office/officeart/2005/8/layout/hierarchy3"/>
    <dgm:cxn modelId="{8CB9B1D5-BFE5-4C01-9CED-5355E2B8A1F9}" type="presParOf" srcId="{17293B3B-7239-4280-AD8D-A6D22D649133}" destId="{EE38DD9F-3C5F-4834-9500-6DF19BDEE028}" srcOrd="1" destOrd="0" presId="urn:microsoft.com/office/officeart/2005/8/layout/hierarchy3"/>
    <dgm:cxn modelId="{6DFAF163-FE6D-443D-BE31-03F9F126D067}" type="presParOf" srcId="{EE38DD9F-3C5F-4834-9500-6DF19BDEE028}" destId="{2B05E0EE-52A3-44CA-B9E8-53E4B0BB5FD3}" srcOrd="0" destOrd="0" presId="urn:microsoft.com/office/officeart/2005/8/layout/hierarchy3"/>
    <dgm:cxn modelId="{747EDF2A-0EC1-40E2-B7D9-81622F0E142A}" type="presParOf" srcId="{EE38DD9F-3C5F-4834-9500-6DF19BDEE028}" destId="{B352A519-01DD-4E3E-9ED9-F6E7413DED4B}" srcOrd="1" destOrd="0" presId="urn:microsoft.com/office/officeart/2005/8/layout/hierarchy3"/>
    <dgm:cxn modelId="{5AA41EFD-6814-4E17-900A-D91FD901E08D}" type="presParOf" srcId="{EE38DD9F-3C5F-4834-9500-6DF19BDEE028}" destId="{114482EA-01F6-4D25-AA08-9CD54B1ABB5A}" srcOrd="2" destOrd="0" presId="urn:microsoft.com/office/officeart/2005/8/layout/hierarchy3"/>
    <dgm:cxn modelId="{80DDF089-5B1A-4F36-83A3-FCF04E82E6BD}" type="presParOf" srcId="{EE38DD9F-3C5F-4834-9500-6DF19BDEE028}" destId="{092CF0B4-04C9-4744-AA94-AFB706C72DFE}" srcOrd="3" destOrd="0" presId="urn:microsoft.com/office/officeart/2005/8/layout/hierarchy3"/>
    <dgm:cxn modelId="{F30170CE-5787-44D1-B529-4353CDE6CD43}" type="presParOf" srcId="{AEA1B833-CB99-42DA-A406-134EEA62C541}" destId="{600CB092-F514-47BA-B866-C319601E9AFC}" srcOrd="2" destOrd="0" presId="urn:microsoft.com/office/officeart/2005/8/layout/hierarchy3"/>
    <dgm:cxn modelId="{E4A36B17-9131-447A-958D-BAEA84EA321F}" type="presParOf" srcId="{600CB092-F514-47BA-B866-C319601E9AFC}" destId="{D7FBC7DD-99C3-40DD-8E62-7BE9D133CF74}" srcOrd="0" destOrd="0" presId="urn:microsoft.com/office/officeart/2005/8/layout/hierarchy3"/>
    <dgm:cxn modelId="{4464D5F4-2C30-48E6-B373-00FF6F5CDAA9}" type="presParOf" srcId="{D7FBC7DD-99C3-40DD-8E62-7BE9D133CF74}" destId="{AE3FAD0B-C5CE-4613-A269-EE9747F01D8F}" srcOrd="0" destOrd="0" presId="urn:microsoft.com/office/officeart/2005/8/layout/hierarchy3"/>
    <dgm:cxn modelId="{1B5715C2-73F0-4432-AA87-63250750E180}" type="presParOf" srcId="{D7FBC7DD-99C3-40DD-8E62-7BE9D133CF74}" destId="{0EDE12F0-7E78-42B9-9D2B-C09E064B0464}" srcOrd="1" destOrd="0" presId="urn:microsoft.com/office/officeart/2005/8/layout/hierarchy3"/>
    <dgm:cxn modelId="{6283D165-A7D3-4D64-AA26-431DD45DCF5D}" type="presParOf" srcId="{600CB092-F514-47BA-B866-C319601E9AFC}" destId="{51CD0F1C-1BE3-49CC-BA9A-C219A6284FB4}" srcOrd="1" destOrd="0" presId="urn:microsoft.com/office/officeart/2005/8/layout/hierarchy3"/>
    <dgm:cxn modelId="{513C1C0D-3BFC-45FF-AF25-BD92BDC68EFA}" type="presParOf" srcId="{51CD0F1C-1BE3-49CC-BA9A-C219A6284FB4}" destId="{70935F86-A358-47A1-A865-131F8CC0ED59}" srcOrd="0" destOrd="0" presId="urn:microsoft.com/office/officeart/2005/8/layout/hierarchy3"/>
    <dgm:cxn modelId="{8DF343F4-9C9E-4BDA-A6FC-F31732A3A6CC}" type="presParOf" srcId="{51CD0F1C-1BE3-49CC-BA9A-C219A6284FB4}" destId="{F8CFB93B-5122-4CBA-9617-C5B0039B1209}" srcOrd="1" destOrd="0" presId="urn:microsoft.com/office/officeart/2005/8/layout/hierarchy3"/>
    <dgm:cxn modelId="{8A87C2DE-1DB5-4C7F-90DA-5229DD79CBFC}" type="presParOf" srcId="{51CD0F1C-1BE3-49CC-BA9A-C219A6284FB4}" destId="{66147BAD-89BD-4F4F-8101-F174A88E50FA}" srcOrd="2" destOrd="0" presId="urn:microsoft.com/office/officeart/2005/8/layout/hierarchy3"/>
    <dgm:cxn modelId="{1D0901BD-C07F-45B5-9619-72E309D614F2}" type="presParOf" srcId="{51CD0F1C-1BE3-49CC-BA9A-C219A6284FB4}" destId="{9B76C208-B7B8-494F-9DB1-6025D81B91DB}" srcOrd="3" destOrd="0" presId="urn:microsoft.com/office/officeart/2005/8/layout/hierarchy3"/>
    <dgm:cxn modelId="{25489BCA-A942-4B7A-8943-FF4E86836EBE}" type="presParOf" srcId="{51CD0F1C-1BE3-49CC-BA9A-C219A6284FB4}" destId="{6872FE0F-03BB-4672-8915-B8FE53E03EFA}" srcOrd="4" destOrd="0" presId="urn:microsoft.com/office/officeart/2005/8/layout/hierarchy3"/>
    <dgm:cxn modelId="{7CE789CE-EBFA-4E11-B603-3058D551DE0C}" type="presParOf" srcId="{51CD0F1C-1BE3-49CC-BA9A-C219A6284FB4}" destId="{71A24D4D-9CC1-4257-B66A-400DC9A73801}" srcOrd="5" destOrd="0" presId="urn:microsoft.com/office/officeart/2005/8/layout/hierarchy3"/>
    <dgm:cxn modelId="{389B8CA0-ABE5-4E4C-908D-F4B2A7D577BC}" type="presParOf" srcId="{51CD0F1C-1BE3-49CC-BA9A-C219A6284FB4}" destId="{CB457770-2CB3-4725-BE8B-5F8B091ABCA8}" srcOrd="6" destOrd="0" presId="urn:microsoft.com/office/officeart/2005/8/layout/hierarchy3"/>
    <dgm:cxn modelId="{8255134B-D31A-40C8-B73A-97D4EEAE79B5}" type="presParOf" srcId="{51CD0F1C-1BE3-49CC-BA9A-C219A6284FB4}" destId="{89EBB574-49A2-4163-A3AE-D1F54D7F68FD}" srcOrd="7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31EEEB-7873-4170-95BE-8B0471DE8A68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C306892-E586-46B9-8ADD-D9AF525CBA70}">
      <dgm:prSet phldrT="[Текст]"/>
      <dgm:spPr/>
      <dgm:t>
        <a:bodyPr/>
        <a:lstStyle/>
        <a:p>
          <a:r>
            <a:rPr lang="ru-RU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Публикации</a:t>
          </a:r>
          <a:endParaRPr lang="ru-RU" dirty="0"/>
        </a:p>
      </dgm:t>
    </dgm:pt>
    <dgm:pt modelId="{C0FB2892-9C17-41A2-8A42-F8333D0AC728}" type="parTrans" cxnId="{F1144653-EFBA-4928-9569-F72B0C09194D}">
      <dgm:prSet/>
      <dgm:spPr/>
      <dgm:t>
        <a:bodyPr/>
        <a:lstStyle/>
        <a:p>
          <a:endParaRPr lang="ru-RU"/>
        </a:p>
      </dgm:t>
    </dgm:pt>
    <dgm:pt modelId="{1D42A171-E12E-4C19-9B13-879DD7901D05}" type="sibTrans" cxnId="{F1144653-EFBA-4928-9569-F72B0C09194D}">
      <dgm:prSet/>
      <dgm:spPr/>
      <dgm:t>
        <a:bodyPr/>
        <a:lstStyle/>
        <a:p>
          <a:endParaRPr lang="ru-RU"/>
        </a:p>
      </dgm:t>
    </dgm:pt>
    <dgm:pt modelId="{0FA3F606-A803-4816-84A5-8D080FFEB6A0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Урок – литературный портрет по творчеству поэта серебряного века Е.Ю Кузьминой – Караваевой, №20,2008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F035A9FF-F572-43C5-9E20-484028932366}" type="parTrans" cxnId="{744E984A-571C-4861-AFF3-3860FB0562D8}">
      <dgm:prSet/>
      <dgm:spPr/>
      <dgm:t>
        <a:bodyPr/>
        <a:lstStyle/>
        <a:p>
          <a:endParaRPr lang="ru-RU"/>
        </a:p>
      </dgm:t>
    </dgm:pt>
    <dgm:pt modelId="{F378AB0D-24B8-43B1-96EB-980774CC8523}" type="sibTrans" cxnId="{744E984A-571C-4861-AFF3-3860FB0562D8}">
      <dgm:prSet/>
      <dgm:spPr/>
      <dgm:t>
        <a:bodyPr/>
        <a:lstStyle/>
        <a:p>
          <a:endParaRPr lang="ru-RU"/>
        </a:p>
      </dgm:t>
    </dgm:pt>
    <dgm:pt modelId="{46778155-7C3A-4771-BE8E-60C85004CD11}">
      <dgm:prSet phldrT="[Текст]" custT="1"/>
      <dgm:spPr/>
      <dgm:t>
        <a:bodyPr/>
        <a:lstStyle/>
        <a:p>
          <a:endParaRPr lang="ru-RU" sz="1000" dirty="0" smtClean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Урок – беседа по повести    Б. </a:t>
          </a:r>
          <a:r>
            <a:rPr lang="ru-RU" sz="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Путилова «Сокрушение Лехи Быкова» </a:t>
          </a:r>
          <a:br>
            <a:rPr lang="ru-RU" sz="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Региональный методический журнал учителей – словесников Урала «Филологический класс», №19, 2008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D9B5B5CA-431E-4998-8909-5B25DB51C9B3}" type="parTrans" cxnId="{C3F1F46A-1B2C-4955-B72D-7B9A611F1294}">
      <dgm:prSet/>
      <dgm:spPr/>
      <dgm:t>
        <a:bodyPr/>
        <a:lstStyle/>
        <a:p>
          <a:endParaRPr lang="ru-RU"/>
        </a:p>
      </dgm:t>
    </dgm:pt>
    <dgm:pt modelId="{17956A37-81C6-4087-BD9F-745279CE2454}" type="sibTrans" cxnId="{C3F1F46A-1B2C-4955-B72D-7B9A611F1294}">
      <dgm:prSet/>
      <dgm:spPr/>
      <dgm:t>
        <a:bodyPr/>
        <a:lstStyle/>
        <a:p>
          <a:endParaRPr lang="ru-RU"/>
        </a:p>
      </dgm:t>
    </dgm:pt>
    <dgm:pt modelId="{1A06FDFC-FB6B-4655-823F-8BCE3E25E50D}">
      <dgm:prSet phldrT="[Текст]" custT="1"/>
      <dgm:spPr/>
      <dgm:t>
        <a:bodyPr/>
        <a:lstStyle/>
        <a:p>
          <a:endParaRPr lang="ru-RU" sz="800" dirty="0" smtClean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Образ лирической героини в поэзии Е.Ю.Кузьминой – Караваевой (матери Марии) в 30-40 г. </a:t>
          </a:r>
          <a:br>
            <a:rPr lang="ru-RU" sz="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Сборник материалов международной конференции студентов, аспирантов и молодых преподавателей. </a:t>
          </a:r>
        </a:p>
        <a:p>
          <a:r>
            <a:rPr lang="ru-RU" sz="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Изд-во Ижевский государственный университет, 2008г.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61AD9989-F3AC-4DCF-AD0C-65C0038E5978}" type="sibTrans" cxnId="{86F62647-26CE-4DF8-9E9C-56C509D7A586}">
      <dgm:prSet/>
      <dgm:spPr/>
      <dgm:t>
        <a:bodyPr/>
        <a:lstStyle/>
        <a:p>
          <a:endParaRPr lang="ru-RU"/>
        </a:p>
      </dgm:t>
    </dgm:pt>
    <dgm:pt modelId="{05BE0FC5-F9C2-4F8E-BFC9-80516F2F5BEC}" type="parTrans" cxnId="{86F62647-26CE-4DF8-9E9C-56C509D7A586}">
      <dgm:prSet/>
      <dgm:spPr/>
      <dgm:t>
        <a:bodyPr/>
        <a:lstStyle/>
        <a:p>
          <a:endParaRPr lang="ru-RU"/>
        </a:p>
      </dgm:t>
    </dgm:pt>
    <dgm:pt modelId="{9BEF42DE-8A7D-4433-91FF-59A2E205ED23}">
      <dgm:prSet phldrT="[Текст]"/>
      <dgm:spPr/>
      <dgm:t>
        <a:bodyPr/>
        <a:lstStyle/>
        <a:p>
          <a:r>
            <a:rPr lang="ru-RU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Публикации</a:t>
          </a:r>
          <a:endParaRPr lang="ru-RU" dirty="0"/>
        </a:p>
      </dgm:t>
    </dgm:pt>
    <dgm:pt modelId="{31D0E8F5-2F55-44B3-A343-0522CE26286A}" type="sibTrans" cxnId="{131ADA13-D755-43AB-8E34-C5F435A58CC0}">
      <dgm:prSet/>
      <dgm:spPr/>
      <dgm:t>
        <a:bodyPr/>
        <a:lstStyle/>
        <a:p>
          <a:endParaRPr lang="ru-RU"/>
        </a:p>
      </dgm:t>
    </dgm:pt>
    <dgm:pt modelId="{C3E4B1A9-4DFE-41FE-8223-1DA0CB05F7F4}" type="parTrans" cxnId="{131ADA13-D755-43AB-8E34-C5F435A58CC0}">
      <dgm:prSet/>
      <dgm:spPr/>
      <dgm:t>
        <a:bodyPr/>
        <a:lstStyle/>
        <a:p>
          <a:endParaRPr lang="ru-RU"/>
        </a:p>
      </dgm:t>
    </dgm:pt>
    <dgm:pt modelId="{7ACFB5E2-5C04-4AEE-9B33-240707A1851C}">
      <dgm:prSet custT="1"/>
      <dgm:spPr/>
      <dgm:t>
        <a:bodyPr/>
        <a:lstStyle/>
        <a:p>
          <a:r>
            <a:rPr lang="ru-RU" sz="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Трансформация жанра псалма в творчестве Е.Ю Кузьминой – Караваевой  30-х годов </a:t>
          </a:r>
          <a:br>
            <a:rPr lang="ru-RU" sz="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Сборник материалов всероссийской конференции с международным участием. </a:t>
          </a:r>
        </a:p>
        <a:p>
          <a:r>
            <a:rPr lang="ru-RU" sz="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изд-во Томский государственный университет,2008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10BE138C-3F4D-4CA0-AFC7-5E12324E2B34}" type="parTrans" cxnId="{B501F953-7A31-4535-8B4A-4164E8AFEB0C}">
      <dgm:prSet/>
      <dgm:spPr/>
      <dgm:t>
        <a:bodyPr/>
        <a:lstStyle/>
        <a:p>
          <a:endParaRPr lang="ru-RU"/>
        </a:p>
      </dgm:t>
    </dgm:pt>
    <dgm:pt modelId="{919E2193-D3D2-433C-832B-5B53311DAFFC}" type="sibTrans" cxnId="{B501F953-7A31-4535-8B4A-4164E8AFEB0C}">
      <dgm:prSet/>
      <dgm:spPr/>
      <dgm:t>
        <a:bodyPr/>
        <a:lstStyle/>
        <a:p>
          <a:endParaRPr lang="ru-RU"/>
        </a:p>
      </dgm:t>
    </dgm:pt>
    <dgm:pt modelId="{D5CCFAA5-DA82-45DE-A95E-714BB64F984D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Представление педагогического опыта на Всероссийском фестивале «Открытый урок»</a:t>
          </a:r>
          <a:endParaRPr lang="ru-RU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31C1CA-A719-4CF8-94D6-095208585232}" type="parTrans" cxnId="{C91E00B2-F237-4577-A35E-9C9D851FEEC1}">
      <dgm:prSet/>
      <dgm:spPr/>
      <dgm:t>
        <a:bodyPr/>
        <a:lstStyle/>
        <a:p>
          <a:endParaRPr lang="ru-RU"/>
        </a:p>
      </dgm:t>
    </dgm:pt>
    <dgm:pt modelId="{45CD70B9-6C8C-469F-84CC-EADFCDA8F0AA}" type="sibTrans" cxnId="{C91E00B2-F237-4577-A35E-9C9D851FEEC1}">
      <dgm:prSet/>
      <dgm:spPr/>
      <dgm:t>
        <a:bodyPr/>
        <a:lstStyle/>
        <a:p>
          <a:endParaRPr lang="ru-RU"/>
        </a:p>
      </dgm:t>
    </dgm:pt>
    <dgm:pt modelId="{555893FE-DD98-4D56-A8FC-DAC6A0C45DBB}">
      <dgm:prSet/>
      <dgm:spPr/>
      <dgm:t>
        <a:bodyPr/>
        <a:lstStyle/>
        <a:p>
          <a:r>
            <a:rPr lang="ru-RU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Внеклассное мероприятие в 11 классе «Куда же ветер крыльев деть?» (к 65-летию  начала Великой Отечественной войны)</a:t>
          </a:r>
        </a:p>
        <a:p>
          <a:r>
            <a:rPr lang="ru-RU" dirty="0" err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Ж-л</a:t>
          </a:r>
          <a:r>
            <a:rPr lang="ru-RU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«Филологический класс №22,2009</a:t>
          </a:r>
          <a:endParaRPr lang="ru-RU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427F7D-EBC1-4977-B84B-450C12335A22}" type="parTrans" cxnId="{00D4522D-8751-4C30-97F9-85844EF9C0A4}">
      <dgm:prSet/>
      <dgm:spPr/>
      <dgm:t>
        <a:bodyPr/>
        <a:lstStyle/>
        <a:p>
          <a:endParaRPr lang="ru-RU"/>
        </a:p>
      </dgm:t>
    </dgm:pt>
    <dgm:pt modelId="{7A898AF5-F368-43C7-8033-1EBB183D7C8A}" type="sibTrans" cxnId="{00D4522D-8751-4C30-97F9-85844EF9C0A4}">
      <dgm:prSet/>
      <dgm:spPr/>
      <dgm:t>
        <a:bodyPr/>
        <a:lstStyle/>
        <a:p>
          <a:endParaRPr lang="ru-RU"/>
        </a:p>
      </dgm:t>
    </dgm:pt>
    <dgm:pt modelId="{2D0AC578-A939-4F27-96CA-9872422A18EF}">
      <dgm:prSet/>
      <dgm:spPr/>
      <dgm:t>
        <a:bodyPr/>
        <a:lstStyle/>
        <a:p>
          <a:r>
            <a:rPr lang="ru-RU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Идея духовного служения в стихах и живописи Е.Ю. Кузьминой – Караваевой</a:t>
          </a:r>
        </a:p>
        <a:p>
          <a:r>
            <a:rPr lang="ru-RU" dirty="0" err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Ж-л</a:t>
          </a:r>
          <a:r>
            <a:rPr lang="ru-RU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«Мир науки, культуры, образования»</a:t>
          </a:r>
          <a:endParaRPr lang="ru-RU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590809-F3FB-49D8-BC7C-5E1B25434C19}" type="parTrans" cxnId="{879282A9-C859-4871-BBAF-4C1C46E77E92}">
      <dgm:prSet/>
      <dgm:spPr/>
      <dgm:t>
        <a:bodyPr/>
        <a:lstStyle/>
        <a:p>
          <a:endParaRPr lang="ru-RU"/>
        </a:p>
      </dgm:t>
    </dgm:pt>
    <dgm:pt modelId="{56E3CD82-7F0A-4BA8-8E8C-89FC177F1C8E}" type="sibTrans" cxnId="{879282A9-C859-4871-BBAF-4C1C46E77E92}">
      <dgm:prSet/>
      <dgm:spPr/>
      <dgm:t>
        <a:bodyPr/>
        <a:lstStyle/>
        <a:p>
          <a:endParaRPr lang="ru-RU"/>
        </a:p>
      </dgm:t>
    </dgm:pt>
    <dgm:pt modelId="{4E033902-F64E-451A-9A68-B3AC58C44E68}" type="pres">
      <dgm:prSet presAssocID="{6E31EEEB-7873-4170-95BE-8B0471DE8A68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E49B9D-BC29-4D0A-8CC3-9672414A0189}" type="pres">
      <dgm:prSet presAssocID="{6E31EEEB-7873-4170-95BE-8B0471DE8A68}" presName="dummyMaxCanvas" presStyleCnt="0"/>
      <dgm:spPr/>
      <dgm:t>
        <a:bodyPr/>
        <a:lstStyle/>
        <a:p>
          <a:endParaRPr lang="ru-RU"/>
        </a:p>
      </dgm:t>
    </dgm:pt>
    <dgm:pt modelId="{B4D541BD-8ED0-4AFB-BE80-174FCCDCCB89}" type="pres">
      <dgm:prSet presAssocID="{6E31EEEB-7873-4170-95BE-8B0471DE8A68}" presName="parentComposite" presStyleCnt="0"/>
      <dgm:spPr/>
      <dgm:t>
        <a:bodyPr/>
        <a:lstStyle/>
        <a:p>
          <a:endParaRPr lang="ru-RU"/>
        </a:p>
      </dgm:t>
    </dgm:pt>
    <dgm:pt modelId="{88583077-9784-4EE4-A387-81470FE652D5}" type="pres">
      <dgm:prSet presAssocID="{6E31EEEB-7873-4170-95BE-8B0471DE8A68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4A149906-B2D6-4678-9FAE-22B649B3FB23}" type="pres">
      <dgm:prSet presAssocID="{6E31EEEB-7873-4170-95BE-8B0471DE8A68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8D2142EE-236B-444D-B9D8-2AEED92AB203}" type="pres">
      <dgm:prSet presAssocID="{6E31EEEB-7873-4170-95BE-8B0471DE8A68}" presName="childrenComposite" presStyleCnt="0"/>
      <dgm:spPr/>
      <dgm:t>
        <a:bodyPr/>
        <a:lstStyle/>
        <a:p>
          <a:endParaRPr lang="ru-RU"/>
        </a:p>
      </dgm:t>
    </dgm:pt>
    <dgm:pt modelId="{8D10E711-7B92-467A-8F99-D479FD9AECEF}" type="pres">
      <dgm:prSet presAssocID="{6E31EEEB-7873-4170-95BE-8B0471DE8A68}" presName="dummyMaxCanvas_ChildArea" presStyleCnt="0"/>
      <dgm:spPr/>
      <dgm:t>
        <a:bodyPr/>
        <a:lstStyle/>
        <a:p>
          <a:endParaRPr lang="ru-RU"/>
        </a:p>
      </dgm:t>
    </dgm:pt>
    <dgm:pt modelId="{6B17DAE0-FDC5-4563-BD86-9092C6857E13}" type="pres">
      <dgm:prSet presAssocID="{6E31EEEB-7873-4170-95BE-8B0471DE8A68}" presName="fulcrum" presStyleLbl="alignAccFollowNode1" presStyleIdx="2" presStyleCnt="4"/>
      <dgm:spPr/>
      <dgm:t>
        <a:bodyPr/>
        <a:lstStyle/>
        <a:p>
          <a:endParaRPr lang="ru-RU"/>
        </a:p>
      </dgm:t>
    </dgm:pt>
    <dgm:pt modelId="{3CC9BA73-8FC7-4A8C-B702-2D5FEAA35F3D}" type="pres">
      <dgm:prSet presAssocID="{6E31EEEB-7873-4170-95BE-8B0471DE8A68}" presName="balance_34" presStyleLbl="alignAccFollowNode1" presStyleIdx="3" presStyleCnt="4">
        <dgm:presLayoutVars>
          <dgm:bulletEnabled val="1"/>
        </dgm:presLayoutVars>
      </dgm:prSet>
      <dgm:spPr/>
    </dgm:pt>
    <dgm:pt modelId="{81ECCEE7-3CCD-4BEB-9783-C8D9E80BFEF4}" type="pres">
      <dgm:prSet presAssocID="{6E31EEEB-7873-4170-95BE-8B0471DE8A68}" presName="right_34_1" presStyleLbl="node1" presStyleIdx="0" presStyleCnt="7" custScaleX="93820" custScaleY="141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39444-F743-4F3A-AE91-6C5C36FAE28A}" type="pres">
      <dgm:prSet presAssocID="{6E31EEEB-7873-4170-95BE-8B0471DE8A68}" presName="right_34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F867E-4E91-408F-9442-4DC78C5FFB9D}" type="pres">
      <dgm:prSet presAssocID="{6E31EEEB-7873-4170-95BE-8B0471DE8A68}" presName="right_34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84E9B-26B2-43D1-8888-90A7E941BB9B}" type="pres">
      <dgm:prSet presAssocID="{6E31EEEB-7873-4170-95BE-8B0471DE8A68}" presName="right_34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87E5D-47CC-4E42-A08E-621989CE66A7}" type="pres">
      <dgm:prSet presAssocID="{6E31EEEB-7873-4170-95BE-8B0471DE8A68}" presName="left_34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3703A-C034-446E-AC49-BE0963096A65}" type="pres">
      <dgm:prSet presAssocID="{6E31EEEB-7873-4170-95BE-8B0471DE8A68}" presName="left_34_2" presStyleLbl="node1" presStyleIdx="5" presStyleCnt="7" custScaleX="101993" custScaleY="138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AAF37-F36F-4E83-80FF-55C85FC9051D}" type="pres">
      <dgm:prSet presAssocID="{6E31EEEB-7873-4170-95BE-8B0471DE8A68}" presName="left_34_3" presStyleLbl="node1" presStyleIdx="6" presStyleCnt="7" custAng="21544625" custScaleX="107457" custScaleY="135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F1F46A-1B2C-4955-B72D-7B9A611F1294}" srcId="{FC306892-E586-46B9-8ADD-D9AF525CBA70}" destId="{46778155-7C3A-4771-BE8E-60C85004CD11}" srcOrd="1" destOrd="0" parTransId="{D9B5B5CA-431E-4998-8909-5B25DB51C9B3}" sibTransId="{17956A37-81C6-4087-BD9F-745279CE2454}"/>
    <dgm:cxn modelId="{00D4522D-8751-4C30-97F9-85844EF9C0A4}" srcId="{9BEF42DE-8A7D-4433-91FF-59A2E205ED23}" destId="{555893FE-DD98-4D56-A8FC-DAC6A0C45DBB}" srcOrd="1" destOrd="0" parTransId="{96427F7D-EBC1-4977-B84B-450C12335A22}" sibTransId="{7A898AF5-F368-43C7-8033-1EBB183D7C8A}"/>
    <dgm:cxn modelId="{82545618-7CF4-48D3-98FB-86F2435EE10B}" type="presOf" srcId="{0FA3F606-A803-4816-84A5-8D080FFEB6A0}" destId="{D6187E5D-47CC-4E42-A08E-621989CE66A7}" srcOrd="0" destOrd="0" presId="urn:microsoft.com/office/officeart/2005/8/layout/balance1"/>
    <dgm:cxn modelId="{CAFA7EA1-1CC7-424B-BE14-156120A298C9}" type="presOf" srcId="{2D0AC578-A939-4F27-96CA-9872422A18EF}" destId="{672F867E-4E91-408F-9442-4DC78C5FFB9D}" srcOrd="0" destOrd="0" presId="urn:microsoft.com/office/officeart/2005/8/layout/balance1"/>
    <dgm:cxn modelId="{86F62647-26CE-4DF8-9E9C-56C509D7A586}" srcId="{9BEF42DE-8A7D-4433-91FF-59A2E205ED23}" destId="{1A06FDFC-FB6B-4655-823F-8BCE3E25E50D}" srcOrd="0" destOrd="0" parTransId="{05BE0FC5-F9C2-4F8E-BFC9-80516F2F5BEC}" sibTransId="{61AD9989-F3AC-4DCF-AD0C-65C0038E5978}"/>
    <dgm:cxn modelId="{744E984A-571C-4861-AFF3-3860FB0562D8}" srcId="{FC306892-E586-46B9-8ADD-D9AF525CBA70}" destId="{0FA3F606-A803-4816-84A5-8D080FFEB6A0}" srcOrd="0" destOrd="0" parTransId="{F035A9FF-F572-43C5-9E20-484028932366}" sibTransId="{F378AB0D-24B8-43B1-96EB-980774CC8523}"/>
    <dgm:cxn modelId="{131ADA13-D755-43AB-8E34-C5F435A58CC0}" srcId="{6E31EEEB-7873-4170-95BE-8B0471DE8A68}" destId="{9BEF42DE-8A7D-4433-91FF-59A2E205ED23}" srcOrd="1" destOrd="0" parTransId="{C3E4B1A9-4DFE-41FE-8223-1DA0CB05F7F4}" sibTransId="{31D0E8F5-2F55-44B3-A343-0522CE26286A}"/>
    <dgm:cxn modelId="{CBDCAA85-5958-4ACD-98DE-139C5570A862}" type="presOf" srcId="{6E31EEEB-7873-4170-95BE-8B0471DE8A68}" destId="{4E033902-F64E-451A-9A68-B3AC58C44E68}" srcOrd="0" destOrd="0" presId="urn:microsoft.com/office/officeart/2005/8/layout/balance1"/>
    <dgm:cxn modelId="{879282A9-C859-4871-BBAF-4C1C46E77E92}" srcId="{9BEF42DE-8A7D-4433-91FF-59A2E205ED23}" destId="{2D0AC578-A939-4F27-96CA-9872422A18EF}" srcOrd="2" destOrd="0" parTransId="{95590809-F3FB-49D8-BC7C-5E1B25434C19}" sibTransId="{56E3CD82-7F0A-4BA8-8E8C-89FC177F1C8E}"/>
    <dgm:cxn modelId="{5362BDD2-895E-4B4E-A466-C0F61EC35487}" type="presOf" srcId="{7ACFB5E2-5C04-4AEE-9B33-240707A1851C}" destId="{4B084E9B-26B2-43D1-8888-90A7E941BB9B}" srcOrd="0" destOrd="0" presId="urn:microsoft.com/office/officeart/2005/8/layout/balance1"/>
    <dgm:cxn modelId="{55F3708E-57DE-4E09-A708-203EC86E1600}" type="presOf" srcId="{1A06FDFC-FB6B-4655-823F-8BCE3E25E50D}" destId="{81ECCEE7-3CCD-4BEB-9783-C8D9E80BFEF4}" srcOrd="0" destOrd="0" presId="urn:microsoft.com/office/officeart/2005/8/layout/balance1"/>
    <dgm:cxn modelId="{F768F14B-4F8B-4A50-87BB-384FD7F59D76}" type="presOf" srcId="{FC306892-E586-46B9-8ADD-D9AF525CBA70}" destId="{88583077-9784-4EE4-A387-81470FE652D5}" srcOrd="0" destOrd="0" presId="urn:microsoft.com/office/officeart/2005/8/layout/balance1"/>
    <dgm:cxn modelId="{6F46855F-C7D4-499D-80F5-900041F34236}" type="presOf" srcId="{D5CCFAA5-DA82-45DE-A95E-714BB64F984D}" destId="{425AAF37-F36F-4E83-80FF-55C85FC9051D}" srcOrd="0" destOrd="0" presId="urn:microsoft.com/office/officeart/2005/8/layout/balance1"/>
    <dgm:cxn modelId="{A46E35BC-607E-4CCA-926D-9FAC88C0B976}" type="presOf" srcId="{46778155-7C3A-4771-BE8E-60C85004CD11}" destId="{4763703A-C034-446E-AC49-BE0963096A65}" srcOrd="0" destOrd="0" presId="urn:microsoft.com/office/officeart/2005/8/layout/balance1"/>
    <dgm:cxn modelId="{B501F953-7A31-4535-8B4A-4164E8AFEB0C}" srcId="{9BEF42DE-8A7D-4433-91FF-59A2E205ED23}" destId="{7ACFB5E2-5C04-4AEE-9B33-240707A1851C}" srcOrd="3" destOrd="0" parTransId="{10BE138C-3F4D-4CA0-AFC7-5E12324E2B34}" sibTransId="{919E2193-D3D2-433C-832B-5B53311DAFFC}"/>
    <dgm:cxn modelId="{ECE96336-964E-4F7C-97D9-0DB9050BD8C1}" type="presOf" srcId="{9BEF42DE-8A7D-4433-91FF-59A2E205ED23}" destId="{4A149906-B2D6-4678-9FAE-22B649B3FB23}" srcOrd="0" destOrd="0" presId="urn:microsoft.com/office/officeart/2005/8/layout/balance1"/>
    <dgm:cxn modelId="{F1144653-EFBA-4928-9569-F72B0C09194D}" srcId="{6E31EEEB-7873-4170-95BE-8B0471DE8A68}" destId="{FC306892-E586-46B9-8ADD-D9AF525CBA70}" srcOrd="0" destOrd="0" parTransId="{C0FB2892-9C17-41A2-8A42-F8333D0AC728}" sibTransId="{1D42A171-E12E-4C19-9B13-879DD7901D05}"/>
    <dgm:cxn modelId="{C91E00B2-F237-4577-A35E-9C9D851FEEC1}" srcId="{FC306892-E586-46B9-8ADD-D9AF525CBA70}" destId="{D5CCFAA5-DA82-45DE-A95E-714BB64F984D}" srcOrd="2" destOrd="0" parTransId="{2131C1CA-A719-4CF8-94D6-095208585232}" sibTransId="{45CD70B9-6C8C-469F-84CC-EADFCDA8F0AA}"/>
    <dgm:cxn modelId="{721B4669-1BF5-408E-B46B-2ACBB2A7F974}" type="presOf" srcId="{555893FE-DD98-4D56-A8FC-DAC6A0C45DBB}" destId="{4D139444-F743-4F3A-AE91-6C5C36FAE28A}" srcOrd="0" destOrd="0" presId="urn:microsoft.com/office/officeart/2005/8/layout/balance1"/>
    <dgm:cxn modelId="{EA6B01A6-3DAE-4E84-B961-B24EF6A47256}" type="presParOf" srcId="{4E033902-F64E-451A-9A68-B3AC58C44E68}" destId="{ACE49B9D-BC29-4D0A-8CC3-9672414A0189}" srcOrd="0" destOrd="0" presId="urn:microsoft.com/office/officeart/2005/8/layout/balance1"/>
    <dgm:cxn modelId="{070FD705-1B2C-4E39-8B29-86FBCA020A91}" type="presParOf" srcId="{4E033902-F64E-451A-9A68-B3AC58C44E68}" destId="{B4D541BD-8ED0-4AFB-BE80-174FCCDCCB89}" srcOrd="1" destOrd="0" presId="urn:microsoft.com/office/officeart/2005/8/layout/balance1"/>
    <dgm:cxn modelId="{D5382782-CEE6-4D5D-8205-B4130D13E2F4}" type="presParOf" srcId="{B4D541BD-8ED0-4AFB-BE80-174FCCDCCB89}" destId="{88583077-9784-4EE4-A387-81470FE652D5}" srcOrd="0" destOrd="0" presId="urn:microsoft.com/office/officeart/2005/8/layout/balance1"/>
    <dgm:cxn modelId="{0D9763B6-C3C2-47D6-A2C1-B3A9ED42D363}" type="presParOf" srcId="{B4D541BD-8ED0-4AFB-BE80-174FCCDCCB89}" destId="{4A149906-B2D6-4678-9FAE-22B649B3FB23}" srcOrd="1" destOrd="0" presId="urn:microsoft.com/office/officeart/2005/8/layout/balance1"/>
    <dgm:cxn modelId="{25A224C7-DA9D-4E05-B217-968B3C357BC0}" type="presParOf" srcId="{4E033902-F64E-451A-9A68-B3AC58C44E68}" destId="{8D2142EE-236B-444D-B9D8-2AEED92AB203}" srcOrd="2" destOrd="0" presId="urn:microsoft.com/office/officeart/2005/8/layout/balance1"/>
    <dgm:cxn modelId="{82543806-FFE7-4D6B-BB8C-D585EBEEC32A}" type="presParOf" srcId="{8D2142EE-236B-444D-B9D8-2AEED92AB203}" destId="{8D10E711-7B92-467A-8F99-D479FD9AECEF}" srcOrd="0" destOrd="0" presId="urn:microsoft.com/office/officeart/2005/8/layout/balance1"/>
    <dgm:cxn modelId="{8911A677-FD2B-43C4-AB7B-6C560A102E92}" type="presParOf" srcId="{8D2142EE-236B-444D-B9D8-2AEED92AB203}" destId="{6B17DAE0-FDC5-4563-BD86-9092C6857E13}" srcOrd="1" destOrd="0" presId="urn:microsoft.com/office/officeart/2005/8/layout/balance1"/>
    <dgm:cxn modelId="{9928891B-4A2F-48B5-9FF0-4DDEB080CC70}" type="presParOf" srcId="{8D2142EE-236B-444D-B9D8-2AEED92AB203}" destId="{3CC9BA73-8FC7-4A8C-B702-2D5FEAA35F3D}" srcOrd="2" destOrd="0" presId="urn:microsoft.com/office/officeart/2005/8/layout/balance1"/>
    <dgm:cxn modelId="{42D03135-DD95-49F9-B54B-A9C842D27D8B}" type="presParOf" srcId="{8D2142EE-236B-444D-B9D8-2AEED92AB203}" destId="{81ECCEE7-3CCD-4BEB-9783-C8D9E80BFEF4}" srcOrd="3" destOrd="0" presId="urn:microsoft.com/office/officeart/2005/8/layout/balance1"/>
    <dgm:cxn modelId="{27308A77-56CF-4B70-B6CF-C2D54F64A476}" type="presParOf" srcId="{8D2142EE-236B-444D-B9D8-2AEED92AB203}" destId="{4D139444-F743-4F3A-AE91-6C5C36FAE28A}" srcOrd="4" destOrd="0" presId="urn:microsoft.com/office/officeart/2005/8/layout/balance1"/>
    <dgm:cxn modelId="{179B7A08-108D-4D0B-ABFE-7F5E0E1DABF5}" type="presParOf" srcId="{8D2142EE-236B-444D-B9D8-2AEED92AB203}" destId="{672F867E-4E91-408F-9442-4DC78C5FFB9D}" srcOrd="5" destOrd="0" presId="urn:microsoft.com/office/officeart/2005/8/layout/balance1"/>
    <dgm:cxn modelId="{C492E721-779B-4D6F-B0D6-7EB7CDB54CFA}" type="presParOf" srcId="{8D2142EE-236B-444D-B9D8-2AEED92AB203}" destId="{4B084E9B-26B2-43D1-8888-90A7E941BB9B}" srcOrd="6" destOrd="0" presId="urn:microsoft.com/office/officeart/2005/8/layout/balance1"/>
    <dgm:cxn modelId="{BC97F683-7815-4E8B-B6EC-FC37E5BEFC83}" type="presParOf" srcId="{8D2142EE-236B-444D-B9D8-2AEED92AB203}" destId="{D6187E5D-47CC-4E42-A08E-621989CE66A7}" srcOrd="7" destOrd="0" presId="urn:microsoft.com/office/officeart/2005/8/layout/balance1"/>
    <dgm:cxn modelId="{7A9D9745-D086-42EB-9639-F23FD26A570A}" type="presParOf" srcId="{8D2142EE-236B-444D-B9D8-2AEED92AB203}" destId="{4763703A-C034-446E-AC49-BE0963096A65}" srcOrd="8" destOrd="0" presId="urn:microsoft.com/office/officeart/2005/8/layout/balance1"/>
    <dgm:cxn modelId="{7791A6E9-5369-4638-A11E-D2FBF0E3AD7C}" type="presParOf" srcId="{8D2142EE-236B-444D-B9D8-2AEED92AB203}" destId="{425AAF37-F36F-4E83-80FF-55C85FC9051D}" srcOrd="9" destOrd="0" presId="urn:microsoft.com/office/officeart/2005/8/layout/balance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50E5F0-6A7B-4141-929B-56FC7E610123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</dgm:pt>
    <dgm:pt modelId="{2A83E508-5E78-410D-B8B8-3B2BF8E32C3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Итоговая аттестация: содержание, формы, технологии (ИРРО): </a:t>
          </a:r>
        </a:p>
        <a:p>
          <a:r>
            <a:rPr lang="ru-RU" dirty="0" smtClean="0">
              <a:latin typeface="Monotype Corsiva" pitchFamily="66" charset="0"/>
              <a:cs typeface="Times New Roman" pitchFamily="18" charset="0"/>
            </a:rPr>
            <a:t> Соболева Е.В., </a:t>
          </a:r>
        </a:p>
        <a:p>
          <a:r>
            <a:rPr lang="ru-RU" dirty="0" err="1" smtClean="0">
              <a:latin typeface="Monotype Corsiva" pitchFamily="66" charset="0"/>
              <a:cs typeface="Times New Roman" pitchFamily="18" charset="0"/>
            </a:rPr>
            <a:t>Чебыкина</a:t>
          </a:r>
          <a:r>
            <a:rPr lang="ru-RU" dirty="0" smtClean="0">
              <a:latin typeface="Monotype Corsiva" pitchFamily="66" charset="0"/>
              <a:cs typeface="Times New Roman" pitchFamily="18" charset="0"/>
            </a:rPr>
            <a:t> В.Н., Грозных Л.С.</a:t>
          </a:r>
          <a:endParaRPr lang="ru-RU" dirty="0"/>
        </a:p>
      </dgm:t>
    </dgm:pt>
    <dgm:pt modelId="{C204B837-4428-4A0D-8223-B6013BDD0679}" type="parTrans" cxnId="{F409A69E-DA9E-4BD2-8064-AE103AB8AE9E}">
      <dgm:prSet/>
      <dgm:spPr/>
      <dgm:t>
        <a:bodyPr/>
        <a:lstStyle/>
        <a:p>
          <a:endParaRPr lang="ru-RU">
            <a:solidFill>
              <a:srgbClr val="000066"/>
            </a:solidFill>
          </a:endParaRPr>
        </a:p>
      </dgm:t>
    </dgm:pt>
    <dgm:pt modelId="{1306CE98-3EA5-40BF-9F4E-318261C49924}" type="sibTrans" cxnId="{F409A69E-DA9E-4BD2-8064-AE103AB8AE9E}">
      <dgm:prSet/>
      <dgm:spPr/>
      <dgm:t>
        <a:bodyPr/>
        <a:lstStyle/>
        <a:p>
          <a:endParaRPr lang="ru-RU">
            <a:solidFill>
              <a:srgbClr val="000066"/>
            </a:solidFill>
          </a:endParaRPr>
        </a:p>
      </dgm:t>
    </dgm:pt>
    <dgm:pt modelId="{F743F87C-7517-483D-B352-F78BD7E7A1A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Литературное образование школьников в филологическом классе по программе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 « Филология и культура» (Институт филологических исследований «Словесник»): </a:t>
          </a:r>
          <a:r>
            <a:rPr lang="ru-RU" dirty="0" err="1" smtClean="0">
              <a:latin typeface="Monotype Corsiva" pitchFamily="66" charset="0"/>
              <a:cs typeface="Times New Roman" pitchFamily="18" charset="0"/>
            </a:rPr>
            <a:t>Овчинникова</a:t>
          </a:r>
          <a:r>
            <a:rPr lang="ru-RU" dirty="0" smtClean="0">
              <a:latin typeface="Monotype Corsiva" pitchFamily="66" charset="0"/>
              <a:cs typeface="Times New Roman" pitchFamily="18" charset="0"/>
            </a:rPr>
            <a:t> М.Н.</a:t>
          </a:r>
          <a:endParaRPr lang="ru-RU" dirty="0"/>
        </a:p>
      </dgm:t>
    </dgm:pt>
    <dgm:pt modelId="{82107393-8E11-46F0-8185-5FFF59B9F8AC}" type="parTrans" cxnId="{29183145-4ADE-4169-A34C-9D06C923D332}">
      <dgm:prSet/>
      <dgm:spPr/>
      <dgm:t>
        <a:bodyPr/>
        <a:lstStyle/>
        <a:p>
          <a:endParaRPr lang="ru-RU">
            <a:solidFill>
              <a:srgbClr val="000066"/>
            </a:solidFill>
          </a:endParaRPr>
        </a:p>
      </dgm:t>
    </dgm:pt>
    <dgm:pt modelId="{3747F314-038A-482C-911F-8852D9F52FAD}" type="sibTrans" cxnId="{29183145-4ADE-4169-A34C-9D06C923D332}">
      <dgm:prSet/>
      <dgm:spPr/>
      <dgm:t>
        <a:bodyPr/>
        <a:lstStyle/>
        <a:p>
          <a:endParaRPr lang="ru-RU">
            <a:solidFill>
              <a:srgbClr val="000066"/>
            </a:solidFill>
          </a:endParaRPr>
        </a:p>
      </dgm:t>
    </dgm:pt>
    <dgm:pt modelId="{CC67A9FD-C656-40D5-9C02-277056D68A43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Основы медиаобразования школьников в среднем звене (Дворец молодежи): </a:t>
          </a:r>
        </a:p>
        <a:p>
          <a:r>
            <a:rPr lang="ru-RU" smtClean="0">
              <a:latin typeface="Monotype Corsiva" pitchFamily="66" charset="0"/>
            </a:rPr>
            <a:t>Соболева Е.В. </a:t>
          </a:r>
          <a:endParaRPr lang="ru-RU" dirty="0"/>
        </a:p>
      </dgm:t>
    </dgm:pt>
    <dgm:pt modelId="{C3F3FC07-5DA4-429F-BCF9-2011356EC37D}" type="parTrans" cxnId="{C284128C-A390-4CFD-90AD-4E1F2141C8AF}">
      <dgm:prSet/>
      <dgm:spPr/>
      <dgm:t>
        <a:bodyPr/>
        <a:lstStyle/>
        <a:p>
          <a:endParaRPr lang="ru-RU">
            <a:solidFill>
              <a:srgbClr val="000066"/>
            </a:solidFill>
          </a:endParaRPr>
        </a:p>
      </dgm:t>
    </dgm:pt>
    <dgm:pt modelId="{091FD22C-630F-411C-9506-75B721DE813B}" type="sibTrans" cxnId="{C284128C-A390-4CFD-90AD-4E1F2141C8AF}">
      <dgm:prSet/>
      <dgm:spPr/>
      <dgm:t>
        <a:bodyPr/>
        <a:lstStyle/>
        <a:p>
          <a:endParaRPr lang="ru-RU">
            <a:solidFill>
              <a:srgbClr val="000066"/>
            </a:solidFill>
          </a:endParaRPr>
        </a:p>
      </dgm:t>
    </dgm:pt>
    <dgm:pt modelId="{55A1DA49-E041-4625-B5A3-9BB1DB28AD36}" type="pres">
      <dgm:prSet presAssocID="{8D50E5F0-6A7B-4141-929B-56FC7E610123}" presName="arrowDiagram" presStyleCnt="0">
        <dgm:presLayoutVars>
          <dgm:chMax val="5"/>
          <dgm:dir/>
          <dgm:resizeHandles val="exact"/>
        </dgm:presLayoutVars>
      </dgm:prSet>
      <dgm:spPr/>
    </dgm:pt>
    <dgm:pt modelId="{93B04285-1507-4411-888C-9F3495026005}" type="pres">
      <dgm:prSet presAssocID="{8D50E5F0-6A7B-4141-929B-56FC7E610123}" presName="arrow" presStyleLbl="bgShp" presStyleIdx="0" presStyleCnt="1"/>
      <dgm:spPr/>
      <dgm:t>
        <a:bodyPr/>
        <a:lstStyle/>
        <a:p>
          <a:endParaRPr lang="ru-RU"/>
        </a:p>
      </dgm:t>
    </dgm:pt>
    <dgm:pt modelId="{6C9D4DAC-0905-46CD-A2B1-87CC65944942}" type="pres">
      <dgm:prSet presAssocID="{8D50E5F0-6A7B-4141-929B-56FC7E610123}" presName="arrowDiagram3" presStyleCnt="0"/>
      <dgm:spPr/>
    </dgm:pt>
    <dgm:pt modelId="{CE41C31E-6B05-4F25-841B-EFA90564E68B}" type="pres">
      <dgm:prSet presAssocID="{2A83E508-5E78-410D-B8B8-3B2BF8E32C35}" presName="bullet3a" presStyleLbl="node1" presStyleIdx="0" presStyleCnt="3"/>
      <dgm:spPr/>
    </dgm:pt>
    <dgm:pt modelId="{1F38F6E6-81BA-494A-93CE-0263E2E6149F}" type="pres">
      <dgm:prSet presAssocID="{2A83E508-5E78-410D-B8B8-3B2BF8E32C35}" presName="textBox3a" presStyleLbl="revTx" presStyleIdx="0" presStyleCnt="3" custScaleX="216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84EF3-32D4-4690-87FA-A9236DE9F434}" type="pres">
      <dgm:prSet presAssocID="{F743F87C-7517-483D-B352-F78BD7E7A1AB}" presName="bullet3b" presStyleLbl="node1" presStyleIdx="1" presStyleCnt="3"/>
      <dgm:spPr/>
    </dgm:pt>
    <dgm:pt modelId="{B14E426D-B39C-4E13-A70B-6CB3CBF2FF0F}" type="pres">
      <dgm:prSet presAssocID="{F743F87C-7517-483D-B352-F78BD7E7A1AB}" presName="textBox3b" presStyleLbl="revTx" presStyleIdx="1" presStyleCnt="3" custScaleX="234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17743-A0AB-447F-A50E-E73698AB177F}" type="pres">
      <dgm:prSet presAssocID="{CC67A9FD-C656-40D5-9C02-277056D68A43}" presName="bullet3c" presStyleLbl="node1" presStyleIdx="2" presStyleCnt="3"/>
      <dgm:spPr/>
    </dgm:pt>
    <dgm:pt modelId="{3FCDFEA2-2B30-4C0F-BAA7-FA53070A2F6B}" type="pres">
      <dgm:prSet presAssocID="{CC67A9FD-C656-40D5-9C02-277056D68A43}" presName="textBox3c" presStyleLbl="revTx" presStyleIdx="2" presStyleCnt="3" custScaleX="217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7307E7-9C2F-4440-8C17-636175FD6769}" type="presOf" srcId="{2A83E508-5E78-410D-B8B8-3B2BF8E32C35}" destId="{1F38F6E6-81BA-494A-93CE-0263E2E6149F}" srcOrd="0" destOrd="0" presId="urn:microsoft.com/office/officeart/2005/8/layout/arrow2"/>
    <dgm:cxn modelId="{5B129CCD-FBEA-4605-A37E-0AC88100BE92}" type="presOf" srcId="{F743F87C-7517-483D-B352-F78BD7E7A1AB}" destId="{B14E426D-B39C-4E13-A70B-6CB3CBF2FF0F}" srcOrd="0" destOrd="0" presId="urn:microsoft.com/office/officeart/2005/8/layout/arrow2"/>
    <dgm:cxn modelId="{F409A69E-DA9E-4BD2-8064-AE103AB8AE9E}" srcId="{8D50E5F0-6A7B-4141-929B-56FC7E610123}" destId="{2A83E508-5E78-410D-B8B8-3B2BF8E32C35}" srcOrd="0" destOrd="0" parTransId="{C204B837-4428-4A0D-8223-B6013BDD0679}" sibTransId="{1306CE98-3EA5-40BF-9F4E-318261C49924}"/>
    <dgm:cxn modelId="{62A093E4-B7C2-4235-AFBC-27D4E6684A62}" type="presOf" srcId="{8D50E5F0-6A7B-4141-929B-56FC7E610123}" destId="{55A1DA49-E041-4625-B5A3-9BB1DB28AD36}" srcOrd="0" destOrd="0" presId="urn:microsoft.com/office/officeart/2005/8/layout/arrow2"/>
    <dgm:cxn modelId="{C284128C-A390-4CFD-90AD-4E1F2141C8AF}" srcId="{8D50E5F0-6A7B-4141-929B-56FC7E610123}" destId="{CC67A9FD-C656-40D5-9C02-277056D68A43}" srcOrd="2" destOrd="0" parTransId="{C3F3FC07-5DA4-429F-BCF9-2011356EC37D}" sibTransId="{091FD22C-630F-411C-9506-75B721DE813B}"/>
    <dgm:cxn modelId="{A180A8CC-C1C7-4722-B5A7-F049AE2254BF}" type="presOf" srcId="{CC67A9FD-C656-40D5-9C02-277056D68A43}" destId="{3FCDFEA2-2B30-4C0F-BAA7-FA53070A2F6B}" srcOrd="0" destOrd="0" presId="urn:microsoft.com/office/officeart/2005/8/layout/arrow2"/>
    <dgm:cxn modelId="{29183145-4ADE-4169-A34C-9D06C923D332}" srcId="{8D50E5F0-6A7B-4141-929B-56FC7E610123}" destId="{F743F87C-7517-483D-B352-F78BD7E7A1AB}" srcOrd="1" destOrd="0" parTransId="{82107393-8E11-46F0-8185-5FFF59B9F8AC}" sibTransId="{3747F314-038A-482C-911F-8852D9F52FAD}"/>
    <dgm:cxn modelId="{302222B2-7E53-4846-BFC8-A8E55B09CA91}" type="presParOf" srcId="{55A1DA49-E041-4625-B5A3-9BB1DB28AD36}" destId="{93B04285-1507-4411-888C-9F3495026005}" srcOrd="0" destOrd="0" presId="urn:microsoft.com/office/officeart/2005/8/layout/arrow2"/>
    <dgm:cxn modelId="{2913867E-4E0A-407B-BFB6-6CD68B566279}" type="presParOf" srcId="{55A1DA49-E041-4625-B5A3-9BB1DB28AD36}" destId="{6C9D4DAC-0905-46CD-A2B1-87CC65944942}" srcOrd="1" destOrd="0" presId="urn:microsoft.com/office/officeart/2005/8/layout/arrow2"/>
    <dgm:cxn modelId="{C177EDE2-C8C4-4DB7-8826-C6FA66A3B5C7}" type="presParOf" srcId="{6C9D4DAC-0905-46CD-A2B1-87CC65944942}" destId="{CE41C31E-6B05-4F25-841B-EFA90564E68B}" srcOrd="0" destOrd="0" presId="urn:microsoft.com/office/officeart/2005/8/layout/arrow2"/>
    <dgm:cxn modelId="{F1028D27-206A-4A02-98B2-E5DF3D8DE367}" type="presParOf" srcId="{6C9D4DAC-0905-46CD-A2B1-87CC65944942}" destId="{1F38F6E6-81BA-494A-93CE-0263E2E6149F}" srcOrd="1" destOrd="0" presId="urn:microsoft.com/office/officeart/2005/8/layout/arrow2"/>
    <dgm:cxn modelId="{1A8F1549-0725-4039-816D-5077B2E7C7E5}" type="presParOf" srcId="{6C9D4DAC-0905-46CD-A2B1-87CC65944942}" destId="{49684EF3-32D4-4690-87FA-A9236DE9F434}" srcOrd="2" destOrd="0" presId="urn:microsoft.com/office/officeart/2005/8/layout/arrow2"/>
    <dgm:cxn modelId="{3C03A92A-7E48-4F15-9F31-D153622D9374}" type="presParOf" srcId="{6C9D4DAC-0905-46CD-A2B1-87CC65944942}" destId="{B14E426D-B39C-4E13-A70B-6CB3CBF2FF0F}" srcOrd="3" destOrd="0" presId="urn:microsoft.com/office/officeart/2005/8/layout/arrow2"/>
    <dgm:cxn modelId="{17F6B540-3CD9-41BC-A91A-8CA30C215598}" type="presParOf" srcId="{6C9D4DAC-0905-46CD-A2B1-87CC65944942}" destId="{FF517743-A0AB-447F-A50E-E73698AB177F}" srcOrd="4" destOrd="0" presId="urn:microsoft.com/office/officeart/2005/8/layout/arrow2"/>
    <dgm:cxn modelId="{128EAC0B-C755-43B4-96EE-AA187B6A6B0D}" type="presParOf" srcId="{6C9D4DAC-0905-46CD-A2B1-87CC65944942}" destId="{3FCDFEA2-2B30-4C0F-BAA7-FA53070A2F6B}" srcOrd="5" destOrd="0" presId="urn:microsoft.com/office/officeart/2005/8/layout/arrow2"/>
  </dgm:cxnLst>
  <dgm:bg/>
  <dgm:whole>
    <a:ln>
      <a:noFill/>
    </a:ln>
  </dgm:whole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23ED2-B7BC-42C9-8BC0-51190ECA7040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959DED10-D168-41FA-93A9-3EA5B4CDB05F}">
      <dgm:prSet phldrT="[Текст]"/>
      <dgm:spPr/>
      <dgm:t>
        <a:bodyPr/>
        <a:lstStyle/>
        <a:p>
          <a:r>
            <a:rPr lang="ru-RU" dirty="0" smtClean="0"/>
            <a:t>учащиеся</a:t>
          </a:r>
          <a:endParaRPr lang="ru-RU" dirty="0"/>
        </a:p>
      </dgm:t>
    </dgm:pt>
    <dgm:pt modelId="{62487474-4920-45EC-AF99-7F8AED8C38A6}" type="parTrans" cxnId="{BE6D2AED-D1B9-481E-860E-323C0C070894}">
      <dgm:prSet/>
      <dgm:spPr/>
      <dgm:t>
        <a:bodyPr/>
        <a:lstStyle/>
        <a:p>
          <a:endParaRPr lang="ru-RU"/>
        </a:p>
      </dgm:t>
    </dgm:pt>
    <dgm:pt modelId="{916B0387-2D78-41F6-9995-916CC14F2E7D}" type="sibTrans" cxnId="{BE6D2AED-D1B9-481E-860E-323C0C070894}">
      <dgm:prSet/>
      <dgm:spPr/>
      <dgm:t>
        <a:bodyPr/>
        <a:lstStyle/>
        <a:p>
          <a:endParaRPr lang="ru-RU"/>
        </a:p>
      </dgm:t>
    </dgm:pt>
    <dgm:pt modelId="{D0CB969A-7494-4C8F-9F85-6B682D39AE1F}">
      <dgm:prSet phldrT="[Текст]"/>
      <dgm:spPr/>
      <dgm:t>
        <a:bodyPr/>
        <a:lstStyle/>
        <a:p>
          <a:r>
            <a:rPr lang="ru-RU" dirty="0" smtClean="0"/>
            <a:t>педагоги</a:t>
          </a:r>
          <a:endParaRPr lang="ru-RU" dirty="0"/>
        </a:p>
      </dgm:t>
    </dgm:pt>
    <dgm:pt modelId="{E2A507B5-0380-4DCA-B0B3-49D52A3044AC}" type="parTrans" cxnId="{E6D30D3D-F3F9-4787-AFE9-0053B911195B}">
      <dgm:prSet/>
      <dgm:spPr/>
      <dgm:t>
        <a:bodyPr/>
        <a:lstStyle/>
        <a:p>
          <a:endParaRPr lang="ru-RU"/>
        </a:p>
      </dgm:t>
    </dgm:pt>
    <dgm:pt modelId="{2D757B22-7BC8-482E-B59A-AE1DBA064234}" type="sibTrans" cxnId="{E6D30D3D-F3F9-4787-AFE9-0053B911195B}">
      <dgm:prSet/>
      <dgm:spPr/>
      <dgm:t>
        <a:bodyPr/>
        <a:lstStyle/>
        <a:p>
          <a:endParaRPr lang="ru-RU"/>
        </a:p>
      </dgm:t>
    </dgm:pt>
    <dgm:pt modelId="{23107C9C-4E14-44CF-87C3-5CFF1B1E564F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A5565F81-CF9A-4EC7-9729-21834844B376}" type="parTrans" cxnId="{8402E876-3FFA-4394-AAC5-1BADAE9BFD3D}">
      <dgm:prSet/>
      <dgm:spPr/>
      <dgm:t>
        <a:bodyPr/>
        <a:lstStyle/>
        <a:p>
          <a:endParaRPr lang="ru-RU"/>
        </a:p>
      </dgm:t>
    </dgm:pt>
    <dgm:pt modelId="{A0AD039F-1597-4D8B-935B-2DC2B2F0AAA5}" type="sibTrans" cxnId="{8402E876-3FFA-4394-AAC5-1BADAE9BFD3D}">
      <dgm:prSet/>
      <dgm:spPr/>
      <dgm:t>
        <a:bodyPr/>
        <a:lstStyle/>
        <a:p>
          <a:endParaRPr lang="ru-RU"/>
        </a:p>
      </dgm:t>
    </dgm:pt>
    <dgm:pt modelId="{A8EB30E9-83FA-499D-AF24-76383D1C73B6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родители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66C6503-2736-411B-8E41-4241B005ADCD}" type="parTrans" cxnId="{29AA0F8D-44C3-4429-AA3E-6A739D4F088F}">
      <dgm:prSet/>
      <dgm:spPr/>
      <dgm:t>
        <a:bodyPr/>
        <a:lstStyle/>
        <a:p>
          <a:endParaRPr lang="ru-RU"/>
        </a:p>
      </dgm:t>
    </dgm:pt>
    <dgm:pt modelId="{294A92F0-1C69-47AE-A569-F450A42CDE5D}" type="sibTrans" cxnId="{29AA0F8D-44C3-4429-AA3E-6A739D4F088F}">
      <dgm:prSet/>
      <dgm:spPr/>
      <dgm:t>
        <a:bodyPr/>
        <a:lstStyle/>
        <a:p>
          <a:endParaRPr lang="ru-RU"/>
        </a:p>
      </dgm:t>
    </dgm:pt>
    <dgm:pt modelId="{8960E1E4-8593-40AC-98BB-BA8E8BFA7885}" type="pres">
      <dgm:prSet presAssocID="{84023ED2-B7BC-42C9-8BC0-51190ECA7040}" presName="Name0" presStyleCnt="0">
        <dgm:presLayoutVars>
          <dgm:dir/>
          <dgm:resizeHandles val="exact"/>
        </dgm:presLayoutVars>
      </dgm:prSet>
      <dgm:spPr/>
    </dgm:pt>
    <dgm:pt modelId="{2BFFCBA7-67BB-4DE5-86FD-136263D0A1CD}" type="pres">
      <dgm:prSet presAssocID="{84023ED2-B7BC-42C9-8BC0-51190ECA7040}" presName="vNodes" presStyleCnt="0"/>
      <dgm:spPr/>
    </dgm:pt>
    <dgm:pt modelId="{FD557C43-B496-4D59-BCEE-62C9F722E4B8}" type="pres">
      <dgm:prSet presAssocID="{A8EB30E9-83FA-499D-AF24-76383D1C73B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CAF5F-F0A0-44FF-8F8C-040D5B9A9DD1}" type="pres">
      <dgm:prSet presAssocID="{294A92F0-1C69-47AE-A569-F450A42CDE5D}" presName="spacerT" presStyleCnt="0"/>
      <dgm:spPr/>
    </dgm:pt>
    <dgm:pt modelId="{12E0D629-D379-4003-9F81-E29FC1673438}" type="pres">
      <dgm:prSet presAssocID="{294A92F0-1C69-47AE-A569-F450A42CDE5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3ECD5079-3235-4E6F-91D9-6E8544C3EBA0}" type="pres">
      <dgm:prSet presAssocID="{294A92F0-1C69-47AE-A569-F450A42CDE5D}" presName="spacerB" presStyleCnt="0"/>
      <dgm:spPr/>
    </dgm:pt>
    <dgm:pt modelId="{4DC0D34B-A1C5-4003-A17A-A1452584E244}" type="pres">
      <dgm:prSet presAssocID="{959DED10-D168-41FA-93A9-3EA5B4CDB0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DF863-089A-46AD-B67E-19F354C7A947}" type="pres">
      <dgm:prSet presAssocID="{916B0387-2D78-41F6-9995-916CC14F2E7D}" presName="spacerT" presStyleCnt="0"/>
      <dgm:spPr/>
    </dgm:pt>
    <dgm:pt modelId="{0D8F0F24-0102-404B-B157-3063FE6C1AEC}" type="pres">
      <dgm:prSet presAssocID="{916B0387-2D78-41F6-9995-916CC14F2E7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F60DD0A-A3A6-4432-A1EA-50A3D24C2924}" type="pres">
      <dgm:prSet presAssocID="{916B0387-2D78-41F6-9995-916CC14F2E7D}" presName="spacerB" presStyleCnt="0"/>
      <dgm:spPr/>
    </dgm:pt>
    <dgm:pt modelId="{89FC90A5-52F1-46FA-B242-F02127A5CC67}" type="pres">
      <dgm:prSet presAssocID="{D0CB969A-7494-4C8F-9F85-6B682D39AE1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0B24D-A8A7-46E3-9B8D-D05C4710FAF0}" type="pres">
      <dgm:prSet presAssocID="{84023ED2-B7BC-42C9-8BC0-51190ECA7040}" presName="sibTransLast" presStyleLbl="sibTrans2D1" presStyleIdx="2" presStyleCnt="3"/>
      <dgm:spPr/>
      <dgm:t>
        <a:bodyPr/>
        <a:lstStyle/>
        <a:p>
          <a:endParaRPr lang="ru-RU"/>
        </a:p>
      </dgm:t>
    </dgm:pt>
    <dgm:pt modelId="{4A683A48-B428-4B88-B7CB-3A4696C67872}" type="pres">
      <dgm:prSet presAssocID="{84023ED2-B7BC-42C9-8BC0-51190ECA7040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B0B3E4BB-8D71-45BB-9012-F2DE6F7697F1}" type="pres">
      <dgm:prSet presAssocID="{84023ED2-B7BC-42C9-8BC0-51190ECA7040}" presName="lastNode" presStyleLbl="node1" presStyleIdx="3" presStyleCnt="4" custScaleX="214359" custScaleY="214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6D2AED-D1B9-481E-860E-323C0C070894}" srcId="{84023ED2-B7BC-42C9-8BC0-51190ECA7040}" destId="{959DED10-D168-41FA-93A9-3EA5B4CDB05F}" srcOrd="1" destOrd="0" parTransId="{62487474-4920-45EC-AF99-7F8AED8C38A6}" sibTransId="{916B0387-2D78-41F6-9995-916CC14F2E7D}"/>
    <dgm:cxn modelId="{E6D30D3D-F3F9-4787-AFE9-0053B911195B}" srcId="{84023ED2-B7BC-42C9-8BC0-51190ECA7040}" destId="{D0CB969A-7494-4C8F-9F85-6B682D39AE1F}" srcOrd="2" destOrd="0" parTransId="{E2A507B5-0380-4DCA-B0B3-49D52A3044AC}" sibTransId="{2D757B22-7BC8-482E-B59A-AE1DBA064234}"/>
    <dgm:cxn modelId="{E420A47C-88D0-40FD-976B-17940AB6DB8B}" type="presOf" srcId="{916B0387-2D78-41F6-9995-916CC14F2E7D}" destId="{0D8F0F24-0102-404B-B157-3063FE6C1AEC}" srcOrd="0" destOrd="0" presId="urn:microsoft.com/office/officeart/2005/8/layout/equation2"/>
    <dgm:cxn modelId="{5D5C7EBF-A058-460C-BEA3-6A086631A879}" type="presOf" srcId="{294A92F0-1C69-47AE-A569-F450A42CDE5D}" destId="{12E0D629-D379-4003-9F81-E29FC1673438}" srcOrd="0" destOrd="0" presId="urn:microsoft.com/office/officeart/2005/8/layout/equation2"/>
    <dgm:cxn modelId="{4F768D54-E4F9-4B33-902B-DDAE811649CD}" type="presOf" srcId="{959DED10-D168-41FA-93A9-3EA5B4CDB05F}" destId="{4DC0D34B-A1C5-4003-A17A-A1452584E244}" srcOrd="0" destOrd="0" presId="urn:microsoft.com/office/officeart/2005/8/layout/equation2"/>
    <dgm:cxn modelId="{CDA0AC4E-CC1A-478E-9B41-6EA6EFFEA5A4}" type="presOf" srcId="{D0CB969A-7494-4C8F-9F85-6B682D39AE1F}" destId="{89FC90A5-52F1-46FA-B242-F02127A5CC67}" srcOrd="0" destOrd="0" presId="urn:microsoft.com/office/officeart/2005/8/layout/equation2"/>
    <dgm:cxn modelId="{718FD74A-FBA0-482E-B91C-45EE44DC49DD}" type="presOf" srcId="{2D757B22-7BC8-482E-B59A-AE1DBA064234}" destId="{4A683A48-B428-4B88-B7CB-3A4696C67872}" srcOrd="1" destOrd="0" presId="urn:microsoft.com/office/officeart/2005/8/layout/equation2"/>
    <dgm:cxn modelId="{C5973E2A-764D-41F8-8F6C-E94BE05B0E46}" type="presOf" srcId="{2D757B22-7BC8-482E-B59A-AE1DBA064234}" destId="{C490B24D-A8A7-46E3-9B8D-D05C4710FAF0}" srcOrd="0" destOrd="0" presId="urn:microsoft.com/office/officeart/2005/8/layout/equation2"/>
    <dgm:cxn modelId="{1AE0FED5-5796-4B5B-8B9E-EFF23F93DAF7}" type="presOf" srcId="{A8EB30E9-83FA-499D-AF24-76383D1C73B6}" destId="{FD557C43-B496-4D59-BCEE-62C9F722E4B8}" srcOrd="0" destOrd="0" presId="urn:microsoft.com/office/officeart/2005/8/layout/equation2"/>
    <dgm:cxn modelId="{29AA0F8D-44C3-4429-AA3E-6A739D4F088F}" srcId="{84023ED2-B7BC-42C9-8BC0-51190ECA7040}" destId="{A8EB30E9-83FA-499D-AF24-76383D1C73B6}" srcOrd="0" destOrd="0" parTransId="{466C6503-2736-411B-8E41-4241B005ADCD}" sibTransId="{294A92F0-1C69-47AE-A569-F450A42CDE5D}"/>
    <dgm:cxn modelId="{E0FCBFFD-05D0-4421-9A08-A36803D8FED2}" type="presOf" srcId="{84023ED2-B7BC-42C9-8BC0-51190ECA7040}" destId="{8960E1E4-8593-40AC-98BB-BA8E8BFA7885}" srcOrd="0" destOrd="0" presId="urn:microsoft.com/office/officeart/2005/8/layout/equation2"/>
    <dgm:cxn modelId="{15280924-7FFF-41F8-AC65-9ACDA440FACC}" type="presOf" srcId="{23107C9C-4E14-44CF-87C3-5CFF1B1E564F}" destId="{B0B3E4BB-8D71-45BB-9012-F2DE6F7697F1}" srcOrd="0" destOrd="0" presId="urn:microsoft.com/office/officeart/2005/8/layout/equation2"/>
    <dgm:cxn modelId="{8402E876-3FFA-4394-AAC5-1BADAE9BFD3D}" srcId="{84023ED2-B7BC-42C9-8BC0-51190ECA7040}" destId="{23107C9C-4E14-44CF-87C3-5CFF1B1E564F}" srcOrd="3" destOrd="0" parTransId="{A5565F81-CF9A-4EC7-9729-21834844B376}" sibTransId="{A0AD039F-1597-4D8B-935B-2DC2B2F0AAA5}"/>
    <dgm:cxn modelId="{ACD7CB8E-2F9F-4B74-B040-585EBEB4615A}" type="presParOf" srcId="{8960E1E4-8593-40AC-98BB-BA8E8BFA7885}" destId="{2BFFCBA7-67BB-4DE5-86FD-136263D0A1CD}" srcOrd="0" destOrd="0" presId="urn:microsoft.com/office/officeart/2005/8/layout/equation2"/>
    <dgm:cxn modelId="{5D7B3E65-DCCC-4B21-B06A-E7764A812BD1}" type="presParOf" srcId="{2BFFCBA7-67BB-4DE5-86FD-136263D0A1CD}" destId="{FD557C43-B496-4D59-BCEE-62C9F722E4B8}" srcOrd="0" destOrd="0" presId="urn:microsoft.com/office/officeart/2005/8/layout/equation2"/>
    <dgm:cxn modelId="{DD005237-2051-470E-9CCD-AF3CF3FE4275}" type="presParOf" srcId="{2BFFCBA7-67BB-4DE5-86FD-136263D0A1CD}" destId="{E4ACAF5F-F0A0-44FF-8F8C-040D5B9A9DD1}" srcOrd="1" destOrd="0" presId="urn:microsoft.com/office/officeart/2005/8/layout/equation2"/>
    <dgm:cxn modelId="{D75BC215-5442-44C6-BF1C-3B7B6F8113A0}" type="presParOf" srcId="{2BFFCBA7-67BB-4DE5-86FD-136263D0A1CD}" destId="{12E0D629-D379-4003-9F81-E29FC1673438}" srcOrd="2" destOrd="0" presId="urn:microsoft.com/office/officeart/2005/8/layout/equation2"/>
    <dgm:cxn modelId="{9B831AE8-FA1D-4635-97A1-D89CC419DE33}" type="presParOf" srcId="{2BFFCBA7-67BB-4DE5-86FD-136263D0A1CD}" destId="{3ECD5079-3235-4E6F-91D9-6E8544C3EBA0}" srcOrd="3" destOrd="0" presId="urn:microsoft.com/office/officeart/2005/8/layout/equation2"/>
    <dgm:cxn modelId="{F626EC79-33EB-4AFC-A089-A1C0D8739C49}" type="presParOf" srcId="{2BFFCBA7-67BB-4DE5-86FD-136263D0A1CD}" destId="{4DC0D34B-A1C5-4003-A17A-A1452584E244}" srcOrd="4" destOrd="0" presId="urn:microsoft.com/office/officeart/2005/8/layout/equation2"/>
    <dgm:cxn modelId="{60A3FB17-5552-4094-8F35-7739912EA535}" type="presParOf" srcId="{2BFFCBA7-67BB-4DE5-86FD-136263D0A1CD}" destId="{03DDF863-089A-46AD-B67E-19F354C7A947}" srcOrd="5" destOrd="0" presId="urn:microsoft.com/office/officeart/2005/8/layout/equation2"/>
    <dgm:cxn modelId="{797CCBDF-7C30-413D-9B1A-1915DD24B2F5}" type="presParOf" srcId="{2BFFCBA7-67BB-4DE5-86FD-136263D0A1CD}" destId="{0D8F0F24-0102-404B-B157-3063FE6C1AEC}" srcOrd="6" destOrd="0" presId="urn:microsoft.com/office/officeart/2005/8/layout/equation2"/>
    <dgm:cxn modelId="{B8416CD6-C3BD-490A-B6C9-A762B2AF952B}" type="presParOf" srcId="{2BFFCBA7-67BB-4DE5-86FD-136263D0A1CD}" destId="{7F60DD0A-A3A6-4432-A1EA-50A3D24C2924}" srcOrd="7" destOrd="0" presId="urn:microsoft.com/office/officeart/2005/8/layout/equation2"/>
    <dgm:cxn modelId="{EF945FD1-9904-4601-8D11-2B84362A699C}" type="presParOf" srcId="{2BFFCBA7-67BB-4DE5-86FD-136263D0A1CD}" destId="{89FC90A5-52F1-46FA-B242-F02127A5CC67}" srcOrd="8" destOrd="0" presId="urn:microsoft.com/office/officeart/2005/8/layout/equation2"/>
    <dgm:cxn modelId="{DF360FB0-94AE-424B-BFE4-418710D3D334}" type="presParOf" srcId="{8960E1E4-8593-40AC-98BB-BA8E8BFA7885}" destId="{C490B24D-A8A7-46E3-9B8D-D05C4710FAF0}" srcOrd="1" destOrd="0" presId="urn:microsoft.com/office/officeart/2005/8/layout/equation2"/>
    <dgm:cxn modelId="{35F45D0F-8568-423A-B5E8-3F0F9D332CEB}" type="presParOf" srcId="{C490B24D-A8A7-46E3-9B8D-D05C4710FAF0}" destId="{4A683A48-B428-4B88-B7CB-3A4696C67872}" srcOrd="0" destOrd="0" presId="urn:microsoft.com/office/officeart/2005/8/layout/equation2"/>
    <dgm:cxn modelId="{8C623D15-8AFA-4E1A-B102-131455CA084E}" type="presParOf" srcId="{8960E1E4-8593-40AC-98BB-BA8E8BFA7885}" destId="{B0B3E4BB-8D71-45BB-9012-F2DE6F7697F1}" srcOrd="2" destOrd="0" presId="urn:microsoft.com/office/officeart/2005/8/layout/equation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643252-7CF5-4D7C-AFFA-93AD077103F1}" type="doc">
      <dgm:prSet loTypeId="urn:microsoft.com/office/officeart/2005/8/layout/radial2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A4F2F94-C81E-4469-84E8-1AB631B8AF35}">
      <dgm:prSet phldrT="[Текст]" custT="1"/>
      <dgm:spPr/>
      <dgm:t>
        <a:bodyPr/>
        <a:lstStyle/>
        <a:p>
          <a:r>
            <a:rPr lang="ru-RU" sz="1000" dirty="0">
              <a:ln>
                <a:solidFill>
                  <a:srgbClr val="002060"/>
                </a:solidFill>
              </a:ln>
              <a:latin typeface="Times New Roman" pitchFamily="18" charset="0"/>
              <a:cs typeface="Times New Roman" pitchFamily="18" charset="0"/>
            </a:rPr>
            <a:t>чтение художественной </a:t>
          </a:r>
          <a:r>
            <a:rPr lang="ru-RU" sz="1000" dirty="0">
              <a:ln>
                <a:noFill/>
              </a:ln>
              <a:latin typeface="Times New Roman" pitchFamily="18" charset="0"/>
              <a:cs typeface="Times New Roman" pitchFamily="18" charset="0"/>
            </a:rPr>
            <a:t>литературы в электронном </a:t>
          </a:r>
          <a:r>
            <a:rPr lang="ru-RU" sz="1000" dirty="0">
              <a:ln>
                <a:solidFill>
                  <a:srgbClr val="002060"/>
                </a:solidFill>
              </a:ln>
              <a:latin typeface="Times New Roman" pitchFamily="18" charset="0"/>
              <a:cs typeface="Times New Roman" pitchFamily="18" charset="0"/>
            </a:rPr>
            <a:t>варианте</a:t>
          </a:r>
        </a:p>
      </dgm:t>
    </dgm:pt>
    <dgm:pt modelId="{72949BDE-2BCF-4641-9E8E-08C68813DA27}" type="parTrans" cxnId="{BEA77A28-F9D5-45B0-868A-A4C179CA4825}">
      <dgm:prSet/>
      <dgm:spPr/>
      <dgm:t>
        <a:bodyPr/>
        <a:lstStyle/>
        <a:p>
          <a:endParaRPr lang="ru-RU"/>
        </a:p>
      </dgm:t>
    </dgm:pt>
    <dgm:pt modelId="{E1195F64-9004-4DE4-AC0F-B09B76C291DF}" type="sibTrans" cxnId="{BEA77A28-F9D5-45B0-868A-A4C179CA4825}">
      <dgm:prSet/>
      <dgm:spPr/>
      <dgm:t>
        <a:bodyPr/>
        <a:lstStyle/>
        <a:p>
          <a:endParaRPr lang="ru-RU"/>
        </a:p>
      </dgm:t>
    </dgm:pt>
    <dgm:pt modelId="{CD5C5BF1-5813-467B-B826-1BF5C0C40E0C}">
      <dgm:prSet phldrT="[Текст]" custT="1"/>
      <dgm:spPr/>
      <dgm:t>
        <a:bodyPr/>
        <a:lstStyle/>
        <a:p>
          <a:r>
            <a:rPr lang="ru-RU" sz="1100" dirty="0">
              <a:ln>
                <a:solidFill>
                  <a:srgbClr val="002060"/>
                </a:solidFill>
              </a:ln>
              <a:latin typeface="Times New Roman" pitchFamily="18" charset="0"/>
              <a:cs typeface="Times New Roman" pitchFamily="18" charset="0"/>
            </a:rPr>
            <a:t>электронные энциклопедии</a:t>
          </a:r>
          <a:endParaRPr lang="ru-RU" dirty="0">
            <a:ln>
              <a:solidFill>
                <a:srgbClr val="002060"/>
              </a:solidFill>
            </a:ln>
          </a:endParaRPr>
        </a:p>
      </dgm:t>
    </dgm:pt>
    <dgm:pt modelId="{840C9FAD-4039-4FDD-80DA-FC65F2A19EA3}" type="parTrans" cxnId="{AE6723B0-FF3B-4CB1-8B5E-DA2513D4E598}">
      <dgm:prSet/>
      <dgm:spPr/>
      <dgm:t>
        <a:bodyPr/>
        <a:lstStyle/>
        <a:p>
          <a:endParaRPr lang="ru-RU"/>
        </a:p>
      </dgm:t>
    </dgm:pt>
    <dgm:pt modelId="{9806A443-8073-4187-A4EF-ECA27C6139C5}" type="sibTrans" cxnId="{AE6723B0-FF3B-4CB1-8B5E-DA2513D4E598}">
      <dgm:prSet/>
      <dgm:spPr/>
      <dgm:t>
        <a:bodyPr/>
        <a:lstStyle/>
        <a:p>
          <a:endParaRPr lang="ru-RU"/>
        </a:p>
      </dgm:t>
    </dgm:pt>
    <dgm:pt modelId="{5EB96F67-B6D2-46E5-A84D-3082CE090B97}">
      <dgm:prSet custT="1"/>
      <dgm:spPr/>
      <dgm:t>
        <a:bodyPr/>
        <a:lstStyle/>
        <a:p>
          <a:r>
            <a:rPr lang="ru-RU" sz="11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работа в программе </a:t>
          </a:r>
          <a:r>
            <a:rPr lang="ru-RU" sz="1200" b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Power</a:t>
          </a:r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Point</a:t>
          </a:r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1200" dirty="0">
            <a:ln>
              <a:solidFill>
                <a:srgbClr val="002060"/>
              </a:solidFill>
            </a:ln>
            <a:latin typeface="Times New Roman" pitchFamily="18" charset="0"/>
            <a:cs typeface="Times New Roman" pitchFamily="18" charset="0"/>
          </a:endParaRPr>
        </a:p>
      </dgm:t>
    </dgm:pt>
    <dgm:pt modelId="{5500504D-32A3-488A-8C0B-C7F2896B7383}" type="parTrans" cxnId="{A3065B88-FA33-4210-94DA-DD8D6E0FE44B}">
      <dgm:prSet/>
      <dgm:spPr/>
      <dgm:t>
        <a:bodyPr/>
        <a:lstStyle/>
        <a:p>
          <a:endParaRPr lang="ru-RU"/>
        </a:p>
      </dgm:t>
    </dgm:pt>
    <dgm:pt modelId="{ED5B4FD9-9C90-4686-A561-4341D6BB173A}" type="sibTrans" cxnId="{A3065B88-FA33-4210-94DA-DD8D6E0FE44B}">
      <dgm:prSet/>
      <dgm:spPr/>
      <dgm:t>
        <a:bodyPr/>
        <a:lstStyle/>
        <a:p>
          <a:endParaRPr lang="ru-RU"/>
        </a:p>
      </dgm:t>
    </dgm:pt>
    <dgm:pt modelId="{863537DD-14F6-42C9-9962-A1FE1A835615}">
      <dgm:prSet/>
      <dgm:spPr/>
      <dgm:t>
        <a:bodyPr/>
        <a:lstStyle/>
        <a:p>
          <a:endParaRPr lang="ru-RU"/>
        </a:p>
      </dgm:t>
    </dgm:pt>
    <dgm:pt modelId="{B1002F21-465E-4EE8-A364-B0746D06DAAA}" type="parTrans" cxnId="{DABA7B86-0F41-40E9-B00B-616A9838FF07}">
      <dgm:prSet/>
      <dgm:spPr/>
      <dgm:t>
        <a:bodyPr/>
        <a:lstStyle/>
        <a:p>
          <a:endParaRPr lang="ru-RU"/>
        </a:p>
      </dgm:t>
    </dgm:pt>
    <dgm:pt modelId="{48CD33D8-4CA9-4F44-933F-ABC44785AB60}" type="sibTrans" cxnId="{DABA7B86-0F41-40E9-B00B-616A9838FF07}">
      <dgm:prSet/>
      <dgm:spPr/>
      <dgm:t>
        <a:bodyPr/>
        <a:lstStyle/>
        <a:p>
          <a:endParaRPr lang="ru-RU"/>
        </a:p>
      </dgm:t>
    </dgm:pt>
    <dgm:pt modelId="{49448A4F-E9A6-4760-820F-081BFDE183C5}">
      <dgm:prSet custT="1"/>
      <dgm:spPr/>
      <dgm:t>
        <a:bodyPr/>
        <a:lstStyle/>
        <a:p>
          <a:r>
            <a:rPr lang="ru-RU" sz="1400" b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виртуальные уроки литературы  5-11 классы </a:t>
          </a:r>
        </a:p>
      </dgm:t>
    </dgm:pt>
    <dgm:pt modelId="{9E8D0F66-93BD-4424-98AC-2870FE92A7B2}" type="parTrans" cxnId="{5882E320-FFD7-4EB2-A7AB-E4D27BC92A96}">
      <dgm:prSet/>
      <dgm:spPr/>
      <dgm:t>
        <a:bodyPr/>
        <a:lstStyle/>
        <a:p>
          <a:endParaRPr lang="ru-RU"/>
        </a:p>
      </dgm:t>
    </dgm:pt>
    <dgm:pt modelId="{21827F2F-8D59-4946-8D57-40B95CBFC1B3}" type="sibTrans" cxnId="{5882E320-FFD7-4EB2-A7AB-E4D27BC92A96}">
      <dgm:prSet/>
      <dgm:spPr/>
      <dgm:t>
        <a:bodyPr/>
        <a:lstStyle/>
        <a:p>
          <a:endParaRPr lang="ru-RU"/>
        </a:p>
      </dgm:t>
    </dgm:pt>
    <dgm:pt modelId="{E919697A-4C02-42E1-AEB7-252099AAE2F4}">
      <dgm:prSet phldrT="[Текст]" custT="1"/>
      <dgm:spPr/>
      <dgm:t>
        <a:bodyPr/>
        <a:lstStyle/>
        <a:p>
          <a:r>
            <a:rPr lang="ru-RU" sz="1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работа в программе </a:t>
          </a:r>
          <a:r>
            <a:rPr lang="en-US" sz="1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Microsoft Publisher</a:t>
          </a:r>
          <a:r>
            <a:rPr lang="ru-RU" sz="1200" b="1" dirty="0">
              <a:solidFill>
                <a:srgbClr val="002060"/>
              </a:solidFill>
            </a:rPr>
            <a:t>.  </a:t>
          </a:r>
          <a:r>
            <a:rPr lang="en-US" sz="1300" dirty="0">
              <a:ln>
                <a:solidFill>
                  <a:srgbClr val="002060"/>
                </a:solidFill>
              </a:ln>
              <a:latin typeface="Times New Roman" pitchFamily="18" charset="0"/>
              <a:cs typeface="Times New Roman" pitchFamily="18" charset="0"/>
            </a:rPr>
            <a:t> </a:t>
          </a:r>
          <a:endParaRPr lang="ru-RU" sz="1300" dirty="0">
            <a:ln>
              <a:solidFill>
                <a:srgbClr val="002060"/>
              </a:solidFill>
            </a:ln>
            <a:latin typeface="Times New Roman" pitchFamily="18" charset="0"/>
            <a:cs typeface="Times New Roman" pitchFamily="18" charset="0"/>
          </a:endParaRPr>
        </a:p>
      </dgm:t>
    </dgm:pt>
    <dgm:pt modelId="{20D4EF84-D244-482A-B26F-E3FF1618B647}" type="sibTrans" cxnId="{5B0B18CD-2D6D-43F7-9CA5-B1729D324C95}">
      <dgm:prSet/>
      <dgm:spPr/>
      <dgm:t>
        <a:bodyPr/>
        <a:lstStyle/>
        <a:p>
          <a:endParaRPr lang="ru-RU"/>
        </a:p>
      </dgm:t>
    </dgm:pt>
    <dgm:pt modelId="{7FCCC2FE-845A-4F0B-84AE-5A9FF301CD19}" type="parTrans" cxnId="{5B0B18CD-2D6D-43F7-9CA5-B1729D324C95}">
      <dgm:prSet/>
      <dgm:spPr/>
      <dgm:t>
        <a:bodyPr/>
        <a:lstStyle/>
        <a:p>
          <a:endParaRPr lang="ru-RU"/>
        </a:p>
      </dgm:t>
    </dgm:pt>
    <dgm:pt modelId="{D34D4232-8A8A-4F08-8F07-4066C1C308D9}" type="pres">
      <dgm:prSet presAssocID="{E3643252-7CF5-4D7C-AFFA-93AD077103F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2C1A60-12E6-4BEA-9804-95A71D75D29C}" type="pres">
      <dgm:prSet presAssocID="{E3643252-7CF5-4D7C-AFFA-93AD077103F1}" presName="cycle" presStyleCnt="0"/>
      <dgm:spPr/>
    </dgm:pt>
    <dgm:pt modelId="{2074B5CB-6F5D-4BEA-AF13-2C0B3CDEA58F}" type="pres">
      <dgm:prSet presAssocID="{E3643252-7CF5-4D7C-AFFA-93AD077103F1}" presName="centerShape" presStyleCnt="0"/>
      <dgm:spPr/>
    </dgm:pt>
    <dgm:pt modelId="{493D2017-F47F-49F5-9D9E-40C647C4FAF3}" type="pres">
      <dgm:prSet presAssocID="{E3643252-7CF5-4D7C-AFFA-93AD077103F1}" presName="connSite" presStyleLbl="node1" presStyleIdx="0" presStyleCnt="6"/>
      <dgm:spPr/>
    </dgm:pt>
    <dgm:pt modelId="{F02BECA1-D78F-4FA0-A7E2-BA652FD4DD37}" type="pres">
      <dgm:prSet presAssocID="{E3643252-7CF5-4D7C-AFFA-93AD077103F1}" presName="visible" presStyleLbl="node1" presStyleIdx="0" presStyleCnt="6" custScaleX="161051" custScaleY="161051" custLinFactNeighborX="-55006" custLinFactNeighborY="725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9CEF4BF-1F3C-4407-A9F1-4946CCB222C7}" type="pres">
      <dgm:prSet presAssocID="{9E8D0F66-93BD-4424-98AC-2870FE92A7B2}" presName="Name25" presStyleLbl="parChTrans1D1" presStyleIdx="0" presStyleCnt="5"/>
      <dgm:spPr/>
      <dgm:t>
        <a:bodyPr/>
        <a:lstStyle/>
        <a:p>
          <a:endParaRPr lang="ru-RU"/>
        </a:p>
      </dgm:t>
    </dgm:pt>
    <dgm:pt modelId="{C11F1F16-7527-46F2-85AE-E4C39C65DE50}" type="pres">
      <dgm:prSet presAssocID="{49448A4F-E9A6-4760-820F-081BFDE183C5}" presName="node" presStyleCnt="0"/>
      <dgm:spPr/>
    </dgm:pt>
    <dgm:pt modelId="{1441ED8A-7939-432D-A9AD-38A12CD2DCA7}" type="pres">
      <dgm:prSet presAssocID="{49448A4F-E9A6-4760-820F-081BFDE183C5}" presName="parentNode" presStyleLbl="node1" presStyleIdx="1" presStyleCnt="6" custScaleX="235795" custScaleY="235795" custLinFactNeighborX="-80053" custLinFactNeighborY="-185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06FD9-0AB9-4520-B3D1-F19C2D07EA02}" type="pres">
      <dgm:prSet presAssocID="{49448A4F-E9A6-4760-820F-081BFDE183C5}" presName="childNode" presStyleLbl="revTx" presStyleIdx="0" presStyleCnt="1">
        <dgm:presLayoutVars>
          <dgm:bulletEnabled val="1"/>
        </dgm:presLayoutVars>
      </dgm:prSet>
      <dgm:spPr/>
    </dgm:pt>
    <dgm:pt modelId="{42B70DFA-8CBA-48B4-8153-1912AEEC65BF}" type="pres">
      <dgm:prSet presAssocID="{72949BDE-2BCF-4641-9E8E-08C68813DA27}" presName="Name25" presStyleLbl="parChTrans1D1" presStyleIdx="1" presStyleCnt="5"/>
      <dgm:spPr/>
      <dgm:t>
        <a:bodyPr/>
        <a:lstStyle/>
        <a:p>
          <a:endParaRPr lang="ru-RU"/>
        </a:p>
      </dgm:t>
    </dgm:pt>
    <dgm:pt modelId="{E9828242-C216-47EA-8AE0-8B36CCF19431}" type="pres">
      <dgm:prSet presAssocID="{5A4F2F94-C81E-4469-84E8-1AB631B8AF35}" presName="node" presStyleCnt="0"/>
      <dgm:spPr/>
    </dgm:pt>
    <dgm:pt modelId="{6C30B64C-66B6-4656-8B4C-7BE1DA9AE5FB}" type="pres">
      <dgm:prSet presAssocID="{5A4F2F94-C81E-4469-84E8-1AB631B8AF35}" presName="parentNode" presStyleLbl="node1" presStyleIdx="2" presStyleCnt="6" custScaleX="259375" custScaleY="259375" custLinFactNeighborX="64250" custLinFactNeighborY="-127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AD3F0-20C5-43BF-8C02-927E60C06993}" type="pres">
      <dgm:prSet presAssocID="{5A4F2F94-C81E-4469-84E8-1AB631B8AF35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FC430-E084-4818-9CE0-48DD5220CB7B}" type="pres">
      <dgm:prSet presAssocID="{840C9FAD-4039-4FDD-80DA-FC65F2A19EA3}" presName="Name25" presStyleLbl="parChTrans1D1" presStyleIdx="2" presStyleCnt="5"/>
      <dgm:spPr/>
      <dgm:t>
        <a:bodyPr/>
        <a:lstStyle/>
        <a:p>
          <a:endParaRPr lang="ru-RU"/>
        </a:p>
      </dgm:t>
    </dgm:pt>
    <dgm:pt modelId="{7935D998-0D82-47C9-A800-08E01D285C15}" type="pres">
      <dgm:prSet presAssocID="{CD5C5BF1-5813-467B-B826-1BF5C0C40E0C}" presName="node" presStyleCnt="0"/>
      <dgm:spPr/>
    </dgm:pt>
    <dgm:pt modelId="{25EFBA4B-BB3C-4291-A3D3-65F0F3A13372}" type="pres">
      <dgm:prSet presAssocID="{CD5C5BF1-5813-467B-B826-1BF5C0C40E0C}" presName="parentNode" presStyleLbl="node1" presStyleIdx="3" presStyleCnt="6" custScaleX="285313" custScaleY="285313" custLinFactX="85929" custLinFactNeighborX="100000" custLinFactNeighborY="-61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F3BEBA-C78E-40DE-BFC9-06E2541D6218}" type="pres">
      <dgm:prSet presAssocID="{CD5C5BF1-5813-467B-B826-1BF5C0C40E0C}" presName="childNode" presStyleLbl="revTx" presStyleIdx="0" presStyleCnt="1">
        <dgm:presLayoutVars>
          <dgm:bulletEnabled val="1"/>
        </dgm:presLayoutVars>
      </dgm:prSet>
      <dgm:spPr/>
    </dgm:pt>
    <dgm:pt modelId="{BE87A8B3-E590-444B-AC29-2A0123249769}" type="pres">
      <dgm:prSet presAssocID="{7FCCC2FE-845A-4F0B-84AE-5A9FF301CD19}" presName="Name25" presStyleLbl="parChTrans1D1" presStyleIdx="3" presStyleCnt="5"/>
      <dgm:spPr/>
      <dgm:t>
        <a:bodyPr/>
        <a:lstStyle/>
        <a:p>
          <a:endParaRPr lang="ru-RU"/>
        </a:p>
      </dgm:t>
    </dgm:pt>
    <dgm:pt modelId="{F46B0113-771B-4E63-856F-01CDD7EF53BC}" type="pres">
      <dgm:prSet presAssocID="{E919697A-4C02-42E1-AEB7-252099AAE2F4}" presName="node" presStyleCnt="0"/>
      <dgm:spPr/>
    </dgm:pt>
    <dgm:pt modelId="{69BBE068-6CCD-4B5C-B614-42D0B6DF0D0A}" type="pres">
      <dgm:prSet presAssocID="{E919697A-4C02-42E1-AEB7-252099AAE2F4}" presName="parentNode" presStyleLbl="node1" presStyleIdx="4" presStyleCnt="6" custScaleX="259375" custScaleY="259375" custLinFactX="30048" custLinFactY="12697" custLinFactNeighborX="1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B934B-30FF-4A93-9EED-3D152DFA6B66}" type="pres">
      <dgm:prSet presAssocID="{E919697A-4C02-42E1-AEB7-252099AAE2F4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D8EB0-0FB8-499A-A5F9-168175057991}" type="pres">
      <dgm:prSet presAssocID="{5500504D-32A3-488A-8C0B-C7F2896B7383}" presName="Name25" presStyleLbl="parChTrans1D1" presStyleIdx="4" presStyleCnt="5"/>
      <dgm:spPr/>
      <dgm:t>
        <a:bodyPr/>
        <a:lstStyle/>
        <a:p>
          <a:endParaRPr lang="ru-RU"/>
        </a:p>
      </dgm:t>
    </dgm:pt>
    <dgm:pt modelId="{B9209852-0CFE-42F0-86E7-FA90A25F3446}" type="pres">
      <dgm:prSet presAssocID="{5EB96F67-B6D2-46E5-A84D-3082CE090B97}" presName="node" presStyleCnt="0"/>
      <dgm:spPr/>
    </dgm:pt>
    <dgm:pt modelId="{BC1CA63E-8248-4A50-B2DF-9861CC63FC58}" type="pres">
      <dgm:prSet presAssocID="{5EB96F67-B6D2-46E5-A84D-3082CE090B97}" presName="parentNode" presStyleLbl="node1" presStyleIdx="5" presStyleCnt="6" custScaleX="285313" custScaleY="285313" custLinFactNeighborX="-62264" custLinFactNeighborY="472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CDD26-9309-4006-8F14-B34039E44F93}" type="pres">
      <dgm:prSet presAssocID="{5EB96F67-B6D2-46E5-A84D-3082CE090B97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083FF1-7E49-47F5-B666-CDF6CC7C151B}" type="presOf" srcId="{72949BDE-2BCF-4641-9E8E-08C68813DA27}" destId="{42B70DFA-8CBA-48B4-8153-1912AEEC65BF}" srcOrd="0" destOrd="0" presId="urn:microsoft.com/office/officeart/2005/8/layout/radial2"/>
    <dgm:cxn modelId="{DABA7B86-0F41-40E9-B00B-616A9838FF07}" srcId="{5EB96F67-B6D2-46E5-A84D-3082CE090B97}" destId="{863537DD-14F6-42C9-9962-A1FE1A835615}" srcOrd="0" destOrd="0" parTransId="{B1002F21-465E-4EE8-A364-B0746D06DAAA}" sibTransId="{48CD33D8-4CA9-4F44-933F-ABC44785AB60}"/>
    <dgm:cxn modelId="{7B40EC0F-F29E-4065-B952-4851362CFABC}" type="presOf" srcId="{CD5C5BF1-5813-467B-B826-1BF5C0C40E0C}" destId="{25EFBA4B-BB3C-4291-A3D3-65F0F3A13372}" srcOrd="0" destOrd="0" presId="urn:microsoft.com/office/officeart/2005/8/layout/radial2"/>
    <dgm:cxn modelId="{3350A2BC-11FB-48A6-98B2-45B330441BA9}" type="presOf" srcId="{840C9FAD-4039-4FDD-80DA-FC65F2A19EA3}" destId="{8BBFC430-E084-4818-9CE0-48DD5220CB7B}" srcOrd="0" destOrd="0" presId="urn:microsoft.com/office/officeart/2005/8/layout/radial2"/>
    <dgm:cxn modelId="{11EB2D38-E986-48AC-B6E7-25A9E47D424E}" type="presOf" srcId="{7FCCC2FE-845A-4F0B-84AE-5A9FF301CD19}" destId="{BE87A8B3-E590-444B-AC29-2A0123249769}" srcOrd="0" destOrd="0" presId="urn:microsoft.com/office/officeart/2005/8/layout/radial2"/>
    <dgm:cxn modelId="{726E7A19-02C4-415A-9653-F13DFA6F5B03}" type="presOf" srcId="{5A4F2F94-C81E-4469-84E8-1AB631B8AF35}" destId="{6C30B64C-66B6-4656-8B4C-7BE1DA9AE5FB}" srcOrd="0" destOrd="0" presId="urn:microsoft.com/office/officeart/2005/8/layout/radial2"/>
    <dgm:cxn modelId="{4C2CBAEF-758D-425B-AF97-160DA0E879E3}" type="presOf" srcId="{E919697A-4C02-42E1-AEB7-252099AAE2F4}" destId="{69BBE068-6CCD-4B5C-B614-42D0B6DF0D0A}" srcOrd="0" destOrd="0" presId="urn:microsoft.com/office/officeart/2005/8/layout/radial2"/>
    <dgm:cxn modelId="{E6C3F57D-F2A7-450F-BBEA-C066A12BBBE9}" type="presOf" srcId="{863537DD-14F6-42C9-9962-A1FE1A835615}" destId="{99BCDD26-9309-4006-8F14-B34039E44F93}" srcOrd="0" destOrd="0" presId="urn:microsoft.com/office/officeart/2005/8/layout/radial2"/>
    <dgm:cxn modelId="{BEA77A28-F9D5-45B0-868A-A4C179CA4825}" srcId="{E3643252-7CF5-4D7C-AFFA-93AD077103F1}" destId="{5A4F2F94-C81E-4469-84E8-1AB631B8AF35}" srcOrd="1" destOrd="0" parTransId="{72949BDE-2BCF-4641-9E8E-08C68813DA27}" sibTransId="{E1195F64-9004-4DE4-AC0F-B09B76C291DF}"/>
    <dgm:cxn modelId="{5B0B18CD-2D6D-43F7-9CA5-B1729D324C95}" srcId="{E3643252-7CF5-4D7C-AFFA-93AD077103F1}" destId="{E919697A-4C02-42E1-AEB7-252099AAE2F4}" srcOrd="3" destOrd="0" parTransId="{7FCCC2FE-845A-4F0B-84AE-5A9FF301CD19}" sibTransId="{20D4EF84-D244-482A-B26F-E3FF1618B647}"/>
    <dgm:cxn modelId="{36DD2603-1C06-48A2-8E95-58D0EC79CBB6}" type="presOf" srcId="{E3643252-7CF5-4D7C-AFFA-93AD077103F1}" destId="{D34D4232-8A8A-4F08-8F07-4066C1C308D9}" srcOrd="0" destOrd="0" presId="urn:microsoft.com/office/officeart/2005/8/layout/radial2"/>
    <dgm:cxn modelId="{5882E320-FFD7-4EB2-A7AB-E4D27BC92A96}" srcId="{E3643252-7CF5-4D7C-AFFA-93AD077103F1}" destId="{49448A4F-E9A6-4760-820F-081BFDE183C5}" srcOrd="0" destOrd="0" parTransId="{9E8D0F66-93BD-4424-98AC-2870FE92A7B2}" sibTransId="{21827F2F-8D59-4946-8D57-40B95CBFC1B3}"/>
    <dgm:cxn modelId="{88CD9C40-FD1C-4104-B069-0F6352640EB7}" type="presOf" srcId="{9E8D0F66-93BD-4424-98AC-2870FE92A7B2}" destId="{F9CEF4BF-1F3C-4407-A9F1-4946CCB222C7}" srcOrd="0" destOrd="0" presId="urn:microsoft.com/office/officeart/2005/8/layout/radial2"/>
    <dgm:cxn modelId="{0E1DE7AD-A080-4003-9481-FCC9C024B589}" type="presOf" srcId="{5EB96F67-B6D2-46E5-A84D-3082CE090B97}" destId="{BC1CA63E-8248-4A50-B2DF-9861CC63FC58}" srcOrd="0" destOrd="0" presId="urn:microsoft.com/office/officeart/2005/8/layout/radial2"/>
    <dgm:cxn modelId="{A3065B88-FA33-4210-94DA-DD8D6E0FE44B}" srcId="{E3643252-7CF5-4D7C-AFFA-93AD077103F1}" destId="{5EB96F67-B6D2-46E5-A84D-3082CE090B97}" srcOrd="4" destOrd="0" parTransId="{5500504D-32A3-488A-8C0B-C7F2896B7383}" sibTransId="{ED5B4FD9-9C90-4686-A561-4341D6BB173A}"/>
    <dgm:cxn modelId="{8E0B3CC9-56AE-49BF-937E-16E420E0BF67}" type="presOf" srcId="{49448A4F-E9A6-4760-820F-081BFDE183C5}" destId="{1441ED8A-7939-432D-A9AD-38A12CD2DCA7}" srcOrd="0" destOrd="0" presId="urn:microsoft.com/office/officeart/2005/8/layout/radial2"/>
    <dgm:cxn modelId="{7E0A3A85-B29A-4941-A31E-469E49B1B060}" type="presOf" srcId="{5500504D-32A3-488A-8C0B-C7F2896B7383}" destId="{375D8EB0-0FB8-499A-A5F9-168175057991}" srcOrd="0" destOrd="0" presId="urn:microsoft.com/office/officeart/2005/8/layout/radial2"/>
    <dgm:cxn modelId="{AE6723B0-FF3B-4CB1-8B5E-DA2513D4E598}" srcId="{E3643252-7CF5-4D7C-AFFA-93AD077103F1}" destId="{CD5C5BF1-5813-467B-B826-1BF5C0C40E0C}" srcOrd="2" destOrd="0" parTransId="{840C9FAD-4039-4FDD-80DA-FC65F2A19EA3}" sibTransId="{9806A443-8073-4187-A4EF-ECA27C6139C5}"/>
    <dgm:cxn modelId="{A09DF7E7-5E28-48AB-83A9-1114644E26F0}" type="presParOf" srcId="{D34D4232-8A8A-4F08-8F07-4066C1C308D9}" destId="{C92C1A60-12E6-4BEA-9804-95A71D75D29C}" srcOrd="0" destOrd="0" presId="urn:microsoft.com/office/officeart/2005/8/layout/radial2"/>
    <dgm:cxn modelId="{5E1F4996-4EE7-4388-AE15-AFB116249E1B}" type="presParOf" srcId="{C92C1A60-12E6-4BEA-9804-95A71D75D29C}" destId="{2074B5CB-6F5D-4BEA-AF13-2C0B3CDEA58F}" srcOrd="0" destOrd="0" presId="urn:microsoft.com/office/officeart/2005/8/layout/radial2"/>
    <dgm:cxn modelId="{17E4D90B-015B-4A56-8AAE-66DBCCFD49B8}" type="presParOf" srcId="{2074B5CB-6F5D-4BEA-AF13-2C0B3CDEA58F}" destId="{493D2017-F47F-49F5-9D9E-40C647C4FAF3}" srcOrd="0" destOrd="0" presId="urn:microsoft.com/office/officeart/2005/8/layout/radial2"/>
    <dgm:cxn modelId="{AA21CC47-A42C-4CDD-9BB2-97A6820ED433}" type="presParOf" srcId="{2074B5CB-6F5D-4BEA-AF13-2C0B3CDEA58F}" destId="{F02BECA1-D78F-4FA0-A7E2-BA652FD4DD37}" srcOrd="1" destOrd="0" presId="urn:microsoft.com/office/officeart/2005/8/layout/radial2"/>
    <dgm:cxn modelId="{D23C6B3A-7B3A-4129-981C-FF6D8ED250D7}" type="presParOf" srcId="{C92C1A60-12E6-4BEA-9804-95A71D75D29C}" destId="{F9CEF4BF-1F3C-4407-A9F1-4946CCB222C7}" srcOrd="1" destOrd="0" presId="urn:microsoft.com/office/officeart/2005/8/layout/radial2"/>
    <dgm:cxn modelId="{36A139AC-EBA8-4D69-9698-48108038B016}" type="presParOf" srcId="{C92C1A60-12E6-4BEA-9804-95A71D75D29C}" destId="{C11F1F16-7527-46F2-85AE-E4C39C65DE50}" srcOrd="2" destOrd="0" presId="urn:microsoft.com/office/officeart/2005/8/layout/radial2"/>
    <dgm:cxn modelId="{361362A1-7C4C-44FE-96D4-6CF371674A67}" type="presParOf" srcId="{C11F1F16-7527-46F2-85AE-E4C39C65DE50}" destId="{1441ED8A-7939-432D-A9AD-38A12CD2DCA7}" srcOrd="0" destOrd="0" presId="urn:microsoft.com/office/officeart/2005/8/layout/radial2"/>
    <dgm:cxn modelId="{8BA700F8-EB3E-4448-AE02-1B81094C16A7}" type="presParOf" srcId="{C11F1F16-7527-46F2-85AE-E4C39C65DE50}" destId="{3DF06FD9-0AB9-4520-B3D1-F19C2D07EA02}" srcOrd="1" destOrd="0" presId="urn:microsoft.com/office/officeart/2005/8/layout/radial2"/>
    <dgm:cxn modelId="{B691898E-4F90-43E0-A671-BEDDEB7AF572}" type="presParOf" srcId="{C92C1A60-12E6-4BEA-9804-95A71D75D29C}" destId="{42B70DFA-8CBA-48B4-8153-1912AEEC65BF}" srcOrd="3" destOrd="0" presId="urn:microsoft.com/office/officeart/2005/8/layout/radial2"/>
    <dgm:cxn modelId="{A6800639-2863-4691-B86E-0A535C145B79}" type="presParOf" srcId="{C92C1A60-12E6-4BEA-9804-95A71D75D29C}" destId="{E9828242-C216-47EA-8AE0-8B36CCF19431}" srcOrd="4" destOrd="0" presId="urn:microsoft.com/office/officeart/2005/8/layout/radial2"/>
    <dgm:cxn modelId="{2EE2EAD9-E05E-4782-813F-F228CF3352D5}" type="presParOf" srcId="{E9828242-C216-47EA-8AE0-8B36CCF19431}" destId="{6C30B64C-66B6-4656-8B4C-7BE1DA9AE5FB}" srcOrd="0" destOrd="0" presId="urn:microsoft.com/office/officeart/2005/8/layout/radial2"/>
    <dgm:cxn modelId="{6BB3E4D5-D887-4E37-9B85-E7BB6EE07C03}" type="presParOf" srcId="{E9828242-C216-47EA-8AE0-8B36CCF19431}" destId="{3ABAD3F0-20C5-43BF-8C02-927E60C06993}" srcOrd="1" destOrd="0" presId="urn:microsoft.com/office/officeart/2005/8/layout/radial2"/>
    <dgm:cxn modelId="{0175C981-0BAF-4688-B3B8-FE10110CC459}" type="presParOf" srcId="{C92C1A60-12E6-4BEA-9804-95A71D75D29C}" destId="{8BBFC430-E084-4818-9CE0-48DD5220CB7B}" srcOrd="5" destOrd="0" presId="urn:microsoft.com/office/officeart/2005/8/layout/radial2"/>
    <dgm:cxn modelId="{B4B275CB-FFF5-46E4-9389-A0C2676BFB85}" type="presParOf" srcId="{C92C1A60-12E6-4BEA-9804-95A71D75D29C}" destId="{7935D998-0D82-47C9-A800-08E01D285C15}" srcOrd="6" destOrd="0" presId="urn:microsoft.com/office/officeart/2005/8/layout/radial2"/>
    <dgm:cxn modelId="{7410FF30-7AFD-4B8A-9A79-B53118075F2B}" type="presParOf" srcId="{7935D998-0D82-47C9-A800-08E01D285C15}" destId="{25EFBA4B-BB3C-4291-A3D3-65F0F3A13372}" srcOrd="0" destOrd="0" presId="urn:microsoft.com/office/officeart/2005/8/layout/radial2"/>
    <dgm:cxn modelId="{75F2E130-C7DF-4D6D-B742-F477D1C31D1E}" type="presParOf" srcId="{7935D998-0D82-47C9-A800-08E01D285C15}" destId="{27F3BEBA-C78E-40DE-BFC9-06E2541D6218}" srcOrd="1" destOrd="0" presId="urn:microsoft.com/office/officeart/2005/8/layout/radial2"/>
    <dgm:cxn modelId="{E90ED587-C2DA-4510-A049-FB8E68612E7C}" type="presParOf" srcId="{C92C1A60-12E6-4BEA-9804-95A71D75D29C}" destId="{BE87A8B3-E590-444B-AC29-2A0123249769}" srcOrd="7" destOrd="0" presId="urn:microsoft.com/office/officeart/2005/8/layout/radial2"/>
    <dgm:cxn modelId="{C2454E51-DDAC-4C02-8E2B-698B232F11E4}" type="presParOf" srcId="{C92C1A60-12E6-4BEA-9804-95A71D75D29C}" destId="{F46B0113-771B-4E63-856F-01CDD7EF53BC}" srcOrd="8" destOrd="0" presId="urn:microsoft.com/office/officeart/2005/8/layout/radial2"/>
    <dgm:cxn modelId="{C0DBC2A2-0F01-4462-8C69-C73DB28C499E}" type="presParOf" srcId="{F46B0113-771B-4E63-856F-01CDD7EF53BC}" destId="{69BBE068-6CCD-4B5C-B614-42D0B6DF0D0A}" srcOrd="0" destOrd="0" presId="urn:microsoft.com/office/officeart/2005/8/layout/radial2"/>
    <dgm:cxn modelId="{97929F00-43A2-4CC9-88CE-BACEE4F479A8}" type="presParOf" srcId="{F46B0113-771B-4E63-856F-01CDD7EF53BC}" destId="{737B934B-30FF-4A93-9EED-3D152DFA6B66}" srcOrd="1" destOrd="0" presId="urn:microsoft.com/office/officeart/2005/8/layout/radial2"/>
    <dgm:cxn modelId="{FDFEC5AC-4C3F-466D-B8B2-D37BA3A9A375}" type="presParOf" srcId="{C92C1A60-12E6-4BEA-9804-95A71D75D29C}" destId="{375D8EB0-0FB8-499A-A5F9-168175057991}" srcOrd="9" destOrd="0" presId="urn:microsoft.com/office/officeart/2005/8/layout/radial2"/>
    <dgm:cxn modelId="{43B703A2-99D2-4C11-917F-79A416E43C6D}" type="presParOf" srcId="{C92C1A60-12E6-4BEA-9804-95A71D75D29C}" destId="{B9209852-0CFE-42F0-86E7-FA90A25F3446}" srcOrd="10" destOrd="0" presId="urn:microsoft.com/office/officeart/2005/8/layout/radial2"/>
    <dgm:cxn modelId="{60596521-D79B-438D-BCCF-7F869DDF6CEE}" type="presParOf" srcId="{B9209852-0CFE-42F0-86E7-FA90A25F3446}" destId="{BC1CA63E-8248-4A50-B2DF-9861CC63FC58}" srcOrd="0" destOrd="0" presId="urn:microsoft.com/office/officeart/2005/8/layout/radial2"/>
    <dgm:cxn modelId="{F1D6C808-DC9E-4C10-9453-7908CEC1E714}" type="presParOf" srcId="{B9209852-0CFE-42F0-86E7-FA90A25F3446}" destId="{99BCDD26-9309-4006-8F14-B34039E44F93}" srcOrd="1" destOrd="0" presId="urn:microsoft.com/office/officeart/2005/8/layout/radial2"/>
  </dgm:cxnLst>
  <dgm:bg/>
  <dgm:whole>
    <a:ln w="38100"/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96258-65FD-4F73-B074-F98E144A56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2694"/>
            <a:ext cx="545211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67B22-8AAB-47B7-B85A-4572A78D4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7B22-8AAB-47B7-B85A-4572A78D434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98DF-5017-4E53-AC92-D1E897511BE7}" type="datetime1">
              <a:rPr lang="ru-RU" smtClean="0"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0821-EF4C-47E1-85B0-918711C2C462}" type="datetime1">
              <a:rPr lang="ru-RU" smtClean="0"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7F36-E5FC-44B7-A292-B15BD0806378}" type="datetime1">
              <a:rPr lang="ru-RU" smtClean="0"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A9C0-AFD7-41EE-A2BD-63CF75DEACAC}" type="datetime1">
              <a:rPr lang="ru-RU" smtClean="0"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6C95-49E3-4B8C-9EEA-DB39E0B8728C}" type="datetime1">
              <a:rPr lang="ru-RU" smtClean="0"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7D6E-FB83-4A14-B636-0847343E7A0D}" type="datetime1">
              <a:rPr lang="ru-RU" smtClean="0"/>
              <a:t>24.01.2011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B468-4978-49FA-A439-E20FD3C43F8E}" type="datetime1">
              <a:rPr lang="ru-RU" smtClean="0"/>
              <a:t>24.01.2011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2358-E74C-4264-B1EE-90E30139CDCD}" type="datetime1">
              <a:rPr lang="ru-RU" smtClean="0"/>
              <a:t>24.01.2011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390C-E27F-4379-B46C-32833784AE6E}" type="datetime1">
              <a:rPr lang="ru-RU" smtClean="0"/>
              <a:t>24.01.2011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EAC8-762D-4D74-8C7A-CD0F65323E16}" type="datetime1">
              <a:rPr lang="ru-RU" smtClean="0"/>
              <a:t>24.01.2011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F506-A797-4AE4-9C6A-3CC530F113A8}" type="datetime1">
              <a:rPr lang="ru-RU" smtClean="0"/>
              <a:t>24.01.2011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6F536-CD85-4EC1-A450-16F9801B1976}" type="datetime1">
              <a:rPr lang="ru-RU" smtClean="0"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0.wmf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2009-2010 учебный год.</a:t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Классная работа.</a:t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Методическое объединение учителей русского языка и литературы МОУ «СОШ №22» на тему: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«Процесс сотрудничества с участниками педагогического сообщества в рамках </a:t>
            </a:r>
            <a:r>
              <a:rPr lang="ru-RU" dirty="0" err="1" smtClean="0">
                <a:solidFill>
                  <a:srgbClr val="FFFF00"/>
                </a:solidFill>
                <a:latin typeface="Monotype Corsiva" pitchFamily="66" charset="0"/>
              </a:rPr>
              <a:t>компетентностного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 подхода в обучении»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Овчинникова</a:t>
            </a:r>
            <a:r>
              <a:rPr lang="ru-RU" dirty="0" smtClean="0"/>
              <a:t> М.Н.  №230-815-000</a:t>
            </a:r>
          </a:p>
          <a:p>
            <a:r>
              <a:rPr lang="ru-RU" dirty="0" smtClean="0"/>
              <a:t>Грозных Л.С. № 221-675-961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10983">
            <a:off x="348217" y="206556"/>
            <a:ext cx="2451536" cy="374463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 l="53571"/>
          <a:stretch>
            <a:fillRect/>
          </a:stretch>
        </p:blipFill>
        <p:spPr bwMode="auto">
          <a:xfrm rot="20892365">
            <a:off x="335767" y="3156724"/>
            <a:ext cx="2203802" cy="3513138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69621">
            <a:off x="3642245" y="-168317"/>
            <a:ext cx="2670720" cy="367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 l="4189" t="5859" r="5028" b="6250"/>
          <a:stretch>
            <a:fillRect/>
          </a:stretch>
        </p:blipFill>
        <p:spPr bwMode="auto">
          <a:xfrm>
            <a:off x="2633663" y="3214688"/>
            <a:ext cx="402431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 l="-691" t="3094" r="1855" b="5376"/>
          <a:stretch>
            <a:fillRect/>
          </a:stretch>
        </p:blipFill>
        <p:spPr bwMode="auto">
          <a:xfrm rot="16876707">
            <a:off x="5518053" y="2395678"/>
            <a:ext cx="4114262" cy="278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Овчинникова</a:t>
            </a:r>
            <a:r>
              <a:rPr lang="ru-RU" dirty="0" smtClean="0"/>
              <a:t> М.Н.  №230-815-000</a:t>
            </a:r>
          </a:p>
          <a:p>
            <a:r>
              <a:rPr lang="ru-RU" dirty="0" smtClean="0"/>
              <a:t>Грозных Л.С. № 221-675-961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Культурологические аспекты </a:t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изучения литературы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628852" cy="247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357562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214818"/>
            <a:ext cx="3500462" cy="248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J0153514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214282" y="4786322"/>
            <a:ext cx="1830388" cy="1828800"/>
          </a:xfrm>
          <a:prstGeom prst="rect">
            <a:avLst/>
          </a:prstGeom>
          <a:noFill/>
        </p:spPr>
      </p:pic>
      <p:pic>
        <p:nvPicPr>
          <p:cNvPr id="8" name="Picture 6" descr="J0153514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72330" y="214290"/>
            <a:ext cx="1830388" cy="1828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6249" y="1714488"/>
            <a:ext cx="4714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«На Х</a:t>
            </a:r>
            <a:r>
              <a:rPr lang="en-US" sz="1600" dirty="0" smtClean="0">
                <a:solidFill>
                  <a:schemeClr val="bg1"/>
                </a:solidFill>
                <a:latin typeface="Monotype Corsiva" pitchFamily="66" charset="0"/>
              </a:rPr>
              <a:t>VI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 Международных рождественских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 чтениях бинарные уроки, разработанные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 в г. Верхняя Пышма получили высокую оценку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 со стороны правительственных структур…»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Красное Знамя, январь 2008</a:t>
            </a:r>
            <a:endParaRPr lang="ru-RU" sz="1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517336" y="3078178"/>
          <a:ext cx="6109328" cy="701644"/>
        </p:xfrm>
        <a:graphic>
          <a:graphicData uri="http://schemas.openxmlformats.org/drawingml/2006/table">
            <a:tbl>
              <a:tblPr/>
              <a:tblGrid>
                <a:gridCol w="6109328"/>
              </a:tblGrid>
              <a:tr h="7016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1964" marR="30419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1071538" y="4286256"/>
            <a:ext cx="1714512" cy="1175882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Овчинникова</a:t>
            </a:r>
            <a:r>
              <a:rPr lang="ru-RU" dirty="0" smtClean="0"/>
              <a:t> М.Н.  №230-815-000</a:t>
            </a:r>
          </a:p>
          <a:p>
            <a:r>
              <a:rPr lang="ru-RU" dirty="0" smtClean="0"/>
              <a:t>Грозных Л.С. № 221-675-961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28601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Участие в методическом объединении 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« Православие и филология»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Х</a:t>
            </a:r>
            <a:r>
              <a:rPr lang="en-US" sz="3200" dirty="0" smtClean="0">
                <a:solidFill>
                  <a:schemeClr val="bg1"/>
                </a:solidFill>
                <a:latin typeface="Monotype Corsiva" pitchFamily="66" charset="0"/>
              </a:rPr>
              <a:t>V I 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Международные рождественские чтения 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(г. Москва,2007)       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Епархиальные съезды православных законоучителей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" name="Рисунок 5" descr="книга1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52001">
            <a:off x="400064" y="2632816"/>
            <a:ext cx="2703367" cy="361194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2" descr="C:\Documents and Settings\Администратор\Мои документы\Мои рисунки\книга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000372"/>
            <a:ext cx="2546365" cy="352584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3" descr="C:\Documents and Settings\Администратор\Мои документы\Мои рисунки\книга3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84126">
            <a:off x="5617791" y="3616286"/>
            <a:ext cx="3173412" cy="2828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2008-2009 уч. год 7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42852"/>
            <a:ext cx="4398973" cy="315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F:\2008-2009 уч. год 7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414340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20581315">
            <a:off x="44278" y="245580"/>
            <a:ext cx="42604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Бинарный урок 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по литературе</a:t>
            </a:r>
          </a:p>
          <a:p>
            <a:pPr algn="ctr"/>
            <a:endParaRPr lang="ru-RU" sz="4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9125" y="4071942"/>
            <a:ext cx="44291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Высота нравственной культуры человека определяется отношением к литературе.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М. Горький 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Овчинникова</a:t>
            </a:r>
            <a:r>
              <a:rPr lang="ru-RU" dirty="0" smtClean="0"/>
              <a:t> М.Н.  №230-815-000</a:t>
            </a:r>
          </a:p>
          <a:p>
            <a:r>
              <a:rPr lang="ru-RU" dirty="0" smtClean="0"/>
              <a:t>Грозных Л.С. № 221-675-961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14348" y="571480"/>
          <a:ext cx="807249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Овчинникова</a:t>
            </a:r>
            <a:r>
              <a:rPr lang="ru-RU" dirty="0" smtClean="0"/>
              <a:t> М.Н.  №230-815-000</a:t>
            </a:r>
          </a:p>
          <a:p>
            <a:r>
              <a:rPr lang="ru-RU" dirty="0" smtClean="0"/>
              <a:t>Грозных Л.С. № 221-675-961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Использование ИКТ на уроках литературы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643174" y="2071678"/>
            <a:ext cx="3658055" cy="3800931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Овчинникова</a:t>
            </a:r>
            <a:r>
              <a:rPr lang="ru-RU" dirty="0" smtClean="0"/>
              <a:t> М.Н.  №230-815-000</a:t>
            </a:r>
          </a:p>
          <a:p>
            <a:r>
              <a:rPr lang="ru-RU" dirty="0" smtClean="0"/>
              <a:t>Грозных Л.С. № 221-675-961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857225" y="214290"/>
          <a:ext cx="7072362" cy="6357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Овчинникова</a:t>
            </a:r>
            <a:r>
              <a:rPr lang="ru-RU" dirty="0" smtClean="0"/>
              <a:t> М.Н.  №230-815-000</a:t>
            </a:r>
          </a:p>
          <a:p>
            <a:r>
              <a:rPr lang="ru-RU" dirty="0" smtClean="0"/>
              <a:t>Грозных Л.С. № 221-675-961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186766" cy="4143404"/>
          </a:xfrm>
        </p:spPr>
        <p:txBody>
          <a:bodyPr>
            <a:normAutofit fontScale="90000"/>
          </a:bodyPr>
          <a:lstStyle/>
          <a:p>
            <a:pPr algn="l"/>
            <a:r>
              <a:rPr lang="ru-RU" sz="13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3000" dirty="0" smtClean="0">
                <a:solidFill>
                  <a:srgbClr val="FF0000"/>
                </a:solidFill>
                <a:latin typeface="Monotype Corsiva" pitchFamily="66" charset="0"/>
              </a:rPr>
              <a:t>П </a:t>
            </a:r>
            <a:r>
              <a:rPr lang="ru-RU" sz="13000" dirty="0" err="1" smtClean="0">
                <a:solidFill>
                  <a:srgbClr val="FF0000"/>
                </a:solidFill>
                <a:latin typeface="Monotype Corsiva" pitchFamily="66" charset="0"/>
              </a:rPr>
              <a:t>р</a:t>
            </a:r>
            <a:r>
              <a:rPr lang="ru-RU" sz="130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130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130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0" dirty="0" smtClean="0">
                <a:solidFill>
                  <a:schemeClr val="bg1"/>
                </a:solidFill>
                <a:latin typeface="Monotype Corsiva" pitchFamily="66" charset="0"/>
              </a:rPr>
              <a:t>           </a:t>
            </a:r>
            <a:r>
              <a:rPr lang="ru-RU" sz="13000" dirty="0" smtClean="0">
                <a:solidFill>
                  <a:srgbClr val="FF0000"/>
                </a:solidFill>
                <a:latin typeface="Monotype Corsiva" pitchFamily="66" charset="0"/>
              </a:rPr>
              <a:t>- </a:t>
            </a:r>
            <a:r>
              <a:rPr lang="ru-RU" sz="130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130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3000" dirty="0" smtClean="0">
                <a:solidFill>
                  <a:schemeClr val="bg1"/>
                </a:solidFill>
                <a:latin typeface="Monotype Corsiva" pitchFamily="66" charset="0"/>
              </a:rPr>
              <a:t>     </a:t>
            </a:r>
            <a:r>
              <a:rPr lang="ru-RU" sz="13000" dirty="0" err="1" smtClean="0">
                <a:solidFill>
                  <a:srgbClr val="FF0000"/>
                </a:solidFill>
                <a:latin typeface="Monotype Corsiva" pitchFamily="66" charset="0"/>
              </a:rPr>
              <a:t>ц</a:t>
            </a:r>
            <a:r>
              <a:rPr lang="ru-RU" sz="13000" dirty="0" smtClean="0">
                <a:solidFill>
                  <a:srgbClr val="FF0000"/>
                </a:solidFill>
                <a:latin typeface="Monotype Corsiva" pitchFamily="66" charset="0"/>
              </a:rPr>
              <a:t>     </a:t>
            </a:r>
            <a:r>
              <a:rPr lang="ru-RU" sz="13000" dirty="0" err="1" smtClean="0">
                <a:solidFill>
                  <a:srgbClr val="FF0000"/>
                </a:solidFill>
                <a:latin typeface="Monotype Corsiva" pitchFamily="66" charset="0"/>
              </a:rPr>
              <a:t>нтр</a:t>
            </a:r>
            <a:endParaRPr lang="ru-RU" sz="13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7650" name="Picture 2" descr="C:\Documents and Settings\Zver\Рабочий стол\анимашки1\10[2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286256"/>
            <a:ext cx="1291512" cy="1357322"/>
          </a:xfrm>
          <a:prstGeom prst="rect">
            <a:avLst/>
          </a:prstGeom>
          <a:noFill/>
        </p:spPr>
      </p:pic>
      <p:pic>
        <p:nvPicPr>
          <p:cNvPr id="4" name="Picture 2" descr="C:\Documents and Settings\Zver\Рабочий стол\анимашки1\10[2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928670"/>
            <a:ext cx="1291512" cy="1357322"/>
          </a:xfrm>
          <a:prstGeom prst="rect">
            <a:avLst/>
          </a:prstGeom>
          <a:noFill/>
        </p:spPr>
      </p:pic>
      <p:pic>
        <p:nvPicPr>
          <p:cNvPr id="27651" name="Picture 3" descr="C:\Documents and Settings\Zver\Рабочий стол\анимашки1\13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857232"/>
            <a:ext cx="1838325" cy="1438275"/>
          </a:xfrm>
          <a:prstGeom prst="rect">
            <a:avLst/>
          </a:prstGeom>
          <a:noFill/>
        </p:spPr>
      </p:pic>
      <p:pic>
        <p:nvPicPr>
          <p:cNvPr id="27652" name="Picture 4" descr="C:\Documents and Settings\Zver\Рабочий стол\анимашки1\13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785794"/>
            <a:ext cx="1838325" cy="1438275"/>
          </a:xfrm>
          <a:prstGeom prst="rect">
            <a:avLst/>
          </a:prstGeom>
          <a:noFill/>
        </p:spPr>
      </p:pic>
      <p:pic>
        <p:nvPicPr>
          <p:cNvPr id="7" name="Picture 2" descr="E:\анимашки1\6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2571744"/>
            <a:ext cx="1500204" cy="1500204"/>
          </a:xfrm>
          <a:prstGeom prst="rect">
            <a:avLst/>
          </a:prstGeom>
          <a:noFill/>
        </p:spPr>
      </p:pic>
      <p:pic>
        <p:nvPicPr>
          <p:cNvPr id="8" name="Picture 2" descr="E:\анимашки1\6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571744"/>
            <a:ext cx="1500204" cy="1500204"/>
          </a:xfrm>
          <a:prstGeom prst="rect">
            <a:avLst/>
          </a:prstGeom>
          <a:noFill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Овчинникова</a:t>
            </a:r>
            <a:r>
              <a:rPr lang="ru-RU" dirty="0" smtClean="0"/>
              <a:t> М.Н.  №230-815-000</a:t>
            </a:r>
          </a:p>
          <a:p>
            <a:r>
              <a:rPr lang="ru-RU" dirty="0" smtClean="0"/>
              <a:t>Грозных Л.С. № 221-675-961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1" descr="DSC021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714356"/>
            <a:ext cx="3405211" cy="2553908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3" name="Рисунок 2" descr="G:\Фоткки\DSC022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312372" y="3616701"/>
            <a:ext cx="3767953" cy="2714644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61780" y="510595"/>
            <a:ext cx="41402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Лаборатория творчества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G:\Фоткки\DSC02201.JPG"/>
          <p:cNvPicPr/>
          <p:nvPr/>
        </p:nvPicPr>
        <p:blipFill>
          <a:blip r:embed="rId4" cstate="print"/>
          <a:srcRect r="24490"/>
          <a:stretch>
            <a:fillRect/>
          </a:stretch>
        </p:blipFill>
        <p:spPr bwMode="auto">
          <a:xfrm>
            <a:off x="2643174" y="2500306"/>
            <a:ext cx="2643206" cy="3171454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Овчинникова</a:t>
            </a:r>
            <a:r>
              <a:rPr lang="ru-RU" dirty="0" smtClean="0"/>
              <a:t> М.Н.  №230-815-000</a:t>
            </a:r>
          </a:p>
          <a:p>
            <a:r>
              <a:rPr lang="ru-RU" dirty="0" smtClean="0"/>
              <a:t>Грозных Л.С. № 221-675-961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6628" name="Picture 2" descr="E:\Катя\фото универ\autokvartal_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0125" y="5857875"/>
            <a:ext cx="7500938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chemeClr val="tx2"/>
                </a:solidFill>
                <a:latin typeface="Monotype Corsiva" pitchFamily="66" charset="0"/>
              </a:rPr>
              <a:t>Спасибо за внимание!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Овчинникова</a:t>
            </a:r>
            <a:r>
              <a:rPr lang="ru-RU" dirty="0" smtClean="0"/>
              <a:t> М.Н.  №230-815-000</a:t>
            </a:r>
          </a:p>
          <a:p>
            <a:r>
              <a:rPr lang="ru-RU" dirty="0" smtClean="0"/>
              <a:t>Грозных Л.С. № 221-675-961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Фото\DSC002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71612"/>
            <a:ext cx="1643063" cy="1103312"/>
          </a:xfrm>
          <a:prstGeom prst="rect">
            <a:avLst/>
          </a:prstGeom>
          <a:noFill/>
          <a:ln w="76200">
            <a:solidFill>
              <a:srgbClr val="FFFF66"/>
            </a:solidFill>
            <a:miter lim="800000"/>
            <a:headEnd/>
            <a:tailEnd/>
          </a:ln>
        </p:spPr>
      </p:pic>
      <p:pic>
        <p:nvPicPr>
          <p:cNvPr id="5" name="Picture 2" descr="C:\Documents and Settings\Администратор\Мои документы\Мои рисунки\img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28604"/>
            <a:ext cx="1116013" cy="1590675"/>
          </a:xfrm>
          <a:prstGeom prst="rect">
            <a:avLst/>
          </a:prstGeom>
          <a:noFill/>
          <a:ln w="76200">
            <a:solidFill>
              <a:srgbClr val="FFFF66"/>
            </a:solidFill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lum bright="20000" contrast="20000"/>
          </a:blip>
          <a:srcRect b="21010"/>
          <a:stretch>
            <a:fillRect/>
          </a:stretch>
        </p:blipFill>
        <p:spPr bwMode="auto">
          <a:xfrm>
            <a:off x="3857620" y="428604"/>
            <a:ext cx="1143000" cy="1416050"/>
          </a:xfrm>
          <a:prstGeom prst="rect">
            <a:avLst/>
          </a:prstGeom>
          <a:noFill/>
          <a:ln w="76200">
            <a:solidFill>
              <a:srgbClr val="FFFF66"/>
            </a:solidFill>
            <a:miter lim="800000"/>
            <a:headEnd/>
            <a:tailEnd/>
          </a:ln>
        </p:spPr>
      </p:pic>
      <p:pic>
        <p:nvPicPr>
          <p:cNvPr id="7" name="Picture 4" descr="E:\Фото\DSC09641 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85728"/>
            <a:ext cx="1214438" cy="1808162"/>
          </a:xfrm>
          <a:prstGeom prst="rect">
            <a:avLst/>
          </a:prstGeom>
          <a:noFill/>
          <a:ln w="76200">
            <a:solidFill>
              <a:srgbClr val="FFFF66"/>
            </a:solidFill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1071546"/>
            <a:ext cx="1350963" cy="1571625"/>
          </a:xfrm>
          <a:prstGeom prst="rect">
            <a:avLst/>
          </a:prstGeom>
          <a:noFill/>
          <a:ln w="76200">
            <a:solidFill>
              <a:srgbClr val="FFFF66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42910" y="2857496"/>
            <a:ext cx="8286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Руководитель ШМО – </a:t>
            </a:r>
            <a:r>
              <a:rPr lang="ru-RU" dirty="0" err="1" smtClean="0">
                <a:solidFill>
                  <a:srgbClr val="FFFF00"/>
                </a:solidFill>
              </a:rPr>
              <a:t>Овчинникова</a:t>
            </a:r>
            <a:r>
              <a:rPr lang="ru-RU" dirty="0" smtClean="0">
                <a:solidFill>
                  <a:srgbClr val="FFFF00"/>
                </a:solidFill>
              </a:rPr>
              <a:t> Марина Николаевна</a:t>
            </a:r>
            <a:r>
              <a:rPr lang="ru-RU" dirty="0" smtClean="0">
                <a:solidFill>
                  <a:schemeClr val="bg1"/>
                </a:solidFill>
              </a:rPr>
              <a:t>, учитель высшей квалификационной категории, стаж работы – 27 лет;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Натарова Ирина Анатольевна </a:t>
            </a:r>
            <a:r>
              <a:rPr lang="ru-RU" dirty="0" smtClean="0">
                <a:solidFill>
                  <a:schemeClr val="bg1"/>
                </a:solidFill>
              </a:rPr>
              <a:t>–  руководитель высшей категории, учитель русского языка и литературы, 25 лет;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solidFill>
                  <a:srgbClr val="FFFF00"/>
                </a:solidFill>
              </a:rPr>
              <a:t>Чебыкина</a:t>
            </a:r>
            <a:r>
              <a:rPr lang="ru-RU" dirty="0" smtClean="0">
                <a:solidFill>
                  <a:srgbClr val="FFFF00"/>
                </a:solidFill>
              </a:rPr>
              <a:t> Вера </a:t>
            </a:r>
            <a:r>
              <a:rPr lang="ru-RU" dirty="0" smtClean="0">
                <a:solidFill>
                  <a:schemeClr val="bg1"/>
                </a:solidFill>
              </a:rPr>
              <a:t>Николаевна – учитель первой квалификационной категории, стаж работы – 28 лет, руководитель школьного пресс – центра;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Хохлова Ольга Михайловна </a:t>
            </a:r>
            <a:r>
              <a:rPr lang="ru-RU" dirty="0" smtClean="0">
                <a:solidFill>
                  <a:schemeClr val="bg1"/>
                </a:solidFill>
              </a:rPr>
              <a:t>– учитель первой квалификационной категории, стаж работы –  50 лет;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Соболева Елена Владимировна </a:t>
            </a:r>
            <a:r>
              <a:rPr lang="ru-RU" dirty="0" smtClean="0">
                <a:solidFill>
                  <a:schemeClr val="bg1"/>
                </a:solidFill>
              </a:rPr>
              <a:t>–учитель  первой квалификационной категории, стаж работы – 23 год;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Грозных Лариса Сергеевна </a:t>
            </a:r>
            <a:r>
              <a:rPr lang="ru-RU" dirty="0" smtClean="0">
                <a:solidFill>
                  <a:schemeClr val="bg1"/>
                </a:solidFill>
              </a:rPr>
              <a:t>-  учитель первой квалификационной категории, стаж работы – 13 лет.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Овчинникова</a:t>
            </a:r>
            <a:r>
              <a:rPr lang="ru-RU" dirty="0" smtClean="0"/>
              <a:t> М.Н.  №230-815-000</a:t>
            </a:r>
          </a:p>
          <a:p>
            <a:r>
              <a:rPr lang="ru-RU" dirty="0" smtClean="0"/>
              <a:t>Грозных Л.С. № 221-675-961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dvAuto="5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 noChangeAspect="1"/>
          </p:cNvGrpSpPr>
          <p:nvPr/>
        </p:nvGrpSpPr>
        <p:grpSpPr bwMode="auto">
          <a:xfrm>
            <a:off x="928388" y="857232"/>
            <a:ext cx="8001278" cy="5286438"/>
            <a:chOff x="1800" y="1488"/>
            <a:chExt cx="7692" cy="4620"/>
          </a:xfrm>
        </p:grpSpPr>
        <p:sp>
          <p:nvSpPr>
            <p:cNvPr id="5127" name="AutoShape 14"/>
            <p:cNvSpPr>
              <a:spLocks noChangeAspect="1" noChangeArrowheads="1"/>
            </p:cNvSpPr>
            <p:nvPr/>
          </p:nvSpPr>
          <p:spPr bwMode="auto">
            <a:xfrm>
              <a:off x="2281" y="1738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71" name="Text Box 15"/>
            <p:cNvSpPr txBox="1">
              <a:spLocks noChangeArrowheads="1"/>
            </p:cNvSpPr>
            <p:nvPr/>
          </p:nvSpPr>
          <p:spPr bwMode="auto">
            <a:xfrm>
              <a:off x="3311" y="1488"/>
              <a:ext cx="4327" cy="1311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2800" dirty="0">
                  <a:solidFill>
                    <a:srgbClr val="66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</a:rPr>
                <a:t>Направления работы ШМО учителей русского языка и литературы</a:t>
              </a:r>
            </a:p>
          </p:txBody>
        </p:sp>
        <p:sp>
          <p:nvSpPr>
            <p:cNvPr id="5129" name="Line 16"/>
            <p:cNvSpPr>
              <a:spLocks noChangeShapeType="1"/>
            </p:cNvSpPr>
            <p:nvPr/>
          </p:nvSpPr>
          <p:spPr bwMode="auto">
            <a:xfrm flipH="1">
              <a:off x="2987" y="2853"/>
              <a:ext cx="1835" cy="697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Line 17"/>
            <p:cNvSpPr>
              <a:spLocks noChangeShapeType="1"/>
            </p:cNvSpPr>
            <p:nvPr/>
          </p:nvSpPr>
          <p:spPr bwMode="auto">
            <a:xfrm>
              <a:off x="5669" y="2853"/>
              <a:ext cx="0" cy="83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Line 18"/>
            <p:cNvSpPr>
              <a:spLocks noChangeShapeType="1"/>
            </p:cNvSpPr>
            <p:nvPr/>
          </p:nvSpPr>
          <p:spPr bwMode="auto">
            <a:xfrm>
              <a:off x="6951" y="2862"/>
              <a:ext cx="1694" cy="697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75" name="Text Box 19"/>
            <p:cNvSpPr txBox="1">
              <a:spLocks noChangeArrowheads="1"/>
            </p:cNvSpPr>
            <p:nvPr/>
          </p:nvSpPr>
          <p:spPr bwMode="auto">
            <a:xfrm>
              <a:off x="1800" y="3688"/>
              <a:ext cx="1786" cy="69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99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1900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</a:rPr>
                <a:t>Повышение квалификации</a:t>
              </a:r>
            </a:p>
          </p:txBody>
        </p:sp>
        <p:sp>
          <p:nvSpPr>
            <p:cNvPr id="45076" name="Text Box 20"/>
            <p:cNvSpPr txBox="1">
              <a:spLocks noChangeArrowheads="1"/>
            </p:cNvSpPr>
            <p:nvPr/>
          </p:nvSpPr>
          <p:spPr bwMode="auto">
            <a:xfrm>
              <a:off x="5715" y="4859"/>
              <a:ext cx="3296" cy="1249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99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2000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</a:rPr>
                <a:t>Работа </a:t>
              </a:r>
            </a:p>
            <a:p>
              <a:pPr algn="ctr">
                <a:defRPr/>
              </a:pPr>
              <a:r>
                <a:rPr lang="ru-RU" sz="2000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</a:rPr>
                <a:t>с интеллектуально  </a:t>
              </a:r>
              <a:r>
                <a:rPr lang="ru-RU" sz="2000" dirty="0" smtClean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</a:rPr>
                <a:t> </a:t>
              </a:r>
              <a:r>
                <a:rPr lang="ru-RU" sz="2000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</a:rPr>
                <a:t>одаренными</a:t>
              </a:r>
            </a:p>
            <a:p>
              <a:pPr algn="ctr">
                <a:defRPr/>
              </a:pPr>
              <a:r>
                <a:rPr lang="ru-RU" sz="2000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</a:rPr>
                <a:t> учащимися</a:t>
              </a:r>
            </a:p>
          </p:txBody>
        </p:sp>
        <p:sp>
          <p:nvSpPr>
            <p:cNvPr id="45077" name="Text Box 21"/>
            <p:cNvSpPr txBox="1">
              <a:spLocks noChangeArrowheads="1"/>
            </p:cNvSpPr>
            <p:nvPr/>
          </p:nvSpPr>
          <p:spPr bwMode="auto">
            <a:xfrm>
              <a:off x="7223" y="3688"/>
              <a:ext cx="2269" cy="859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99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2000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</a:rPr>
                <a:t>Культурологические аспекты в изучении литературы</a:t>
              </a:r>
            </a:p>
          </p:txBody>
        </p:sp>
      </p:grpSp>
      <p:pic>
        <p:nvPicPr>
          <p:cNvPr id="5124" name="Picture 24" descr="ED0001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404813"/>
            <a:ext cx="1893888" cy="166211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857224" y="4714874"/>
            <a:ext cx="3000395" cy="1428769"/>
          </a:xfrm>
          <a:prstGeom prst="rect">
            <a:avLst/>
          </a:prstGeom>
          <a:solidFill>
            <a:srgbClr val="FFFFFF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Внедрение информационных технологий  в учебный процесс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3428992" y="3500438"/>
            <a:ext cx="2500330" cy="785812"/>
          </a:xfrm>
          <a:prstGeom prst="rect">
            <a:avLst/>
          </a:prstGeom>
          <a:solidFill>
            <a:srgbClr val="FFFFFF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Работа школьного </a:t>
            </a:r>
          </a:p>
          <a:p>
            <a:pPr algn="ctr">
              <a:defRPr/>
            </a:pPr>
            <a:r>
              <a:rPr lang="ru-RU" sz="200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пресс -центра</a:t>
            </a:r>
          </a:p>
        </p:txBody>
      </p:sp>
      <p:pic>
        <p:nvPicPr>
          <p:cNvPr id="15" name="Рисунок 14" descr="Пер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1928826" cy="207170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6" name="Line 16"/>
          <p:cNvSpPr>
            <a:spLocks noChangeShapeType="1"/>
          </p:cNvSpPr>
          <p:nvPr/>
        </p:nvSpPr>
        <p:spPr bwMode="auto">
          <a:xfrm flipH="1">
            <a:off x="2428860" y="2428868"/>
            <a:ext cx="1785949" cy="221457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>
            <a:off x="5572132" y="2357430"/>
            <a:ext cx="928694" cy="2286016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Овчинникова</a:t>
            </a:r>
            <a:r>
              <a:rPr lang="ru-RU" dirty="0" smtClean="0"/>
              <a:t> М.Н.  №230-815-000</a:t>
            </a:r>
          </a:p>
          <a:p>
            <a:r>
              <a:rPr lang="ru-RU" dirty="0" smtClean="0"/>
              <a:t>Грозных Л.С. № 221-675-961</a:t>
            </a:r>
          </a:p>
          <a:p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2886095"/>
          </a:xfrm>
        </p:spPr>
        <p:txBody>
          <a:bodyPr>
            <a:normAutofit/>
          </a:bodyPr>
          <a:lstStyle/>
          <a:p>
            <a:pPr algn="r"/>
            <a:r>
              <a:rPr lang="ru-RU" sz="3100" b="1" i="1" dirty="0" smtClean="0">
                <a:solidFill>
                  <a:schemeClr val="bg1"/>
                </a:solidFill>
                <a:latin typeface="Comic Sans MS" pitchFamily="66" charset="0"/>
              </a:rPr>
              <a:t>Кто  развивается,</a:t>
            </a:r>
            <a:br>
              <a:rPr lang="ru-RU" sz="3100" b="1" i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3100" b="1" i="1" dirty="0" smtClean="0">
                <a:solidFill>
                  <a:schemeClr val="bg1"/>
                </a:solidFill>
                <a:latin typeface="Comic Sans MS" pitchFamily="66" charset="0"/>
              </a:rPr>
              <a:t>тот интересен </a:t>
            </a:r>
            <a:r>
              <a:rPr lang="ru-RU" sz="3100" i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3100" i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3100" b="1" i="1" dirty="0" smtClean="0">
                <a:solidFill>
                  <a:schemeClr val="bg1"/>
                </a:solidFill>
                <a:latin typeface="Comic Sans MS" pitchFamily="66" charset="0"/>
              </a:rPr>
              <a:t> каждую  минуту.</a:t>
            </a:r>
            <a:r>
              <a:rPr lang="ru-RU" sz="3100" i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3100" i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3100" b="1" i="1" dirty="0" smtClean="0">
                <a:solidFill>
                  <a:schemeClr val="bg1"/>
                </a:solidFill>
                <a:latin typeface="Comic Sans MS" pitchFamily="66" charset="0"/>
              </a:rPr>
              <a:t>В.Г.Белинский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  <a:latin typeface="Comic Sans MS" pitchFamily="66" charset="0"/>
              </a:rPr>
              <a:t>Дост</a:t>
            </a:r>
            <a:r>
              <a:rPr lang="ru-RU" i="1" u="sng" dirty="0" smtClean="0">
                <a:solidFill>
                  <a:srgbClr val="FF0000"/>
                </a:solidFill>
                <a:latin typeface="Comic Sans MS" pitchFamily="66" charset="0"/>
              </a:rPr>
              <a:t>и</a:t>
            </a:r>
            <a:r>
              <a:rPr lang="ru-RU" i="1" dirty="0" smtClean="0">
                <a:solidFill>
                  <a:schemeClr val="bg1"/>
                </a:solidFill>
                <a:latin typeface="Comic Sans MS" pitchFamily="66" charset="0"/>
              </a:rPr>
              <a:t>жения  уч</a:t>
            </a:r>
            <a:r>
              <a:rPr lang="ru-RU" i="1" u="sng" dirty="0" smtClean="0">
                <a:solidFill>
                  <a:srgbClr val="FF0000"/>
                </a:solidFill>
                <a:latin typeface="Comic Sans MS" pitchFamily="66" charset="0"/>
              </a:rPr>
              <a:t>и</a:t>
            </a:r>
            <a:r>
              <a:rPr lang="ru-RU" i="1" dirty="0" smtClean="0">
                <a:solidFill>
                  <a:schemeClr val="bg1"/>
                </a:solidFill>
                <a:latin typeface="Comic Sans MS" pitchFamily="66" charset="0"/>
              </a:rPr>
              <a:t>телей ру</a:t>
            </a:r>
            <a:r>
              <a:rPr lang="ru-RU" i="1" u="sng" dirty="0" smtClean="0">
                <a:solidFill>
                  <a:srgbClr val="FF0000"/>
                </a:solidFill>
                <a:latin typeface="Comic Sans MS" pitchFamily="66" charset="0"/>
              </a:rPr>
              <a:t>сс</a:t>
            </a:r>
            <a:r>
              <a:rPr lang="ru-RU" i="1" dirty="0" smtClean="0">
                <a:solidFill>
                  <a:schemeClr val="bg1"/>
                </a:solidFill>
                <a:latin typeface="Comic Sans MS" pitchFamily="66" charset="0"/>
              </a:rPr>
              <a:t>кого языка и лит</a:t>
            </a:r>
            <a:r>
              <a:rPr lang="ru-RU" i="1" u="sng" dirty="0" smtClean="0">
                <a:solidFill>
                  <a:srgbClr val="FF0000"/>
                </a:solidFill>
                <a:latin typeface="Comic Sans MS" pitchFamily="66" charset="0"/>
              </a:rPr>
              <a:t>е</a:t>
            </a:r>
            <a:r>
              <a:rPr lang="ru-RU" i="1" dirty="0" smtClean="0">
                <a:solidFill>
                  <a:schemeClr val="bg1"/>
                </a:solidFill>
                <a:latin typeface="Comic Sans MS" pitchFamily="66" charset="0"/>
              </a:rPr>
              <a:t>ратуры ОУ  в 2009-2010 </a:t>
            </a:r>
            <a:r>
              <a:rPr lang="ru-RU" i="1" dirty="0" err="1" smtClean="0">
                <a:solidFill>
                  <a:schemeClr val="bg1"/>
                </a:solidFill>
                <a:latin typeface="Comic Sans MS" pitchFamily="66" charset="0"/>
              </a:rPr>
              <a:t>уч.году</a:t>
            </a:r>
            <a:endParaRPr lang="ru-RU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5" name="Рисунок 6" descr="j0440424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44132">
            <a:off x="1234270" y="723810"/>
            <a:ext cx="2720572" cy="224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Овчинникова</a:t>
            </a:r>
            <a:r>
              <a:rPr lang="ru-RU" dirty="0" smtClean="0"/>
              <a:t> М.Н.  №230-815-000</a:t>
            </a:r>
          </a:p>
          <a:p>
            <a:r>
              <a:rPr lang="ru-RU" dirty="0" smtClean="0"/>
              <a:t>Грозных Л.С. № 221-675-961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571480"/>
          <a:ext cx="8929718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Овчинникова</a:t>
            </a:r>
            <a:r>
              <a:rPr lang="ru-RU" dirty="0" smtClean="0"/>
              <a:t> М.Н.  №230-815-000</a:t>
            </a:r>
          </a:p>
          <a:p>
            <a:r>
              <a:rPr lang="ru-RU" dirty="0" smtClean="0"/>
              <a:t>Грозных Л.С. № 221-675-961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Распространение передового педагогического опыта учителей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29642" cy="468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Овчинникова</a:t>
            </a:r>
            <a:r>
              <a:rPr lang="ru-RU" dirty="0" smtClean="0"/>
              <a:t> М.Н.  №230-815-000</a:t>
            </a:r>
          </a:p>
          <a:p>
            <a:r>
              <a:rPr lang="ru-RU" dirty="0" smtClean="0"/>
              <a:t>Грозных Л.С. № 221-675-961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571480"/>
          <a:ext cx="8643998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Овчинникова</a:t>
            </a:r>
            <a:r>
              <a:rPr lang="ru-RU" dirty="0" smtClean="0"/>
              <a:t> М.Н.  №230-815-000</a:t>
            </a:r>
          </a:p>
          <a:p>
            <a:r>
              <a:rPr lang="ru-RU" dirty="0" smtClean="0"/>
              <a:t>Грозных Л.С. № 221-675-961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Имеет право учить тот, </a:t>
            </a:r>
            <a:br>
              <a:rPr lang="ru-RU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кто сам учится</a:t>
            </a:r>
            <a:endParaRPr lang="ru-RU" dirty="0">
              <a:solidFill>
                <a:srgbClr val="7030A0"/>
              </a:solidFill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000100" y="1428736"/>
          <a:ext cx="778674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Овчинникова</a:t>
            </a:r>
            <a:r>
              <a:rPr lang="ru-RU" dirty="0" smtClean="0"/>
              <a:t> М.Н.  №230-815-000</a:t>
            </a:r>
          </a:p>
          <a:p>
            <a:r>
              <a:rPr lang="ru-RU" dirty="0" smtClean="0"/>
              <a:t>Грозных Л.С. № 221-675-961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3d extrusionH="57150">
              <a:bevelT w="38100" h="38100" prst="convex"/>
            </a:sp3d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61555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28604"/>
            <a:ext cx="835824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Работа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 интеллектуально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одаренными детьми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 descr="49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00298" y="3214686"/>
            <a:ext cx="3857652" cy="3362536"/>
          </a:xfrm>
          <a:prstGeom prst="rect">
            <a:avLst/>
          </a:prstGeom>
        </p:spPr>
      </p:pic>
      <p:pic>
        <p:nvPicPr>
          <p:cNvPr id="7" name="Picture 6" descr="J0153514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213488" y="286522"/>
            <a:ext cx="1830388" cy="1828800"/>
          </a:xfrm>
          <a:prstGeom prst="rect">
            <a:avLst/>
          </a:prstGeom>
          <a:noFill/>
        </p:spPr>
      </p:pic>
      <p:pic>
        <p:nvPicPr>
          <p:cNvPr id="8" name="Picture 6" descr="J0153514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7071536" y="4858554"/>
            <a:ext cx="1830388" cy="1828800"/>
          </a:xfrm>
          <a:prstGeom prst="rect">
            <a:avLst/>
          </a:prstGeom>
          <a:noFill/>
        </p:spPr>
      </p:pic>
      <p:pic>
        <p:nvPicPr>
          <p:cNvPr id="9" name="Picture 6" descr="J0153514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264847" y="4765496"/>
            <a:ext cx="1830388" cy="1828800"/>
          </a:xfrm>
          <a:prstGeom prst="rect">
            <a:avLst/>
          </a:prstGeom>
          <a:noFill/>
        </p:spPr>
      </p:pic>
      <p:pic>
        <p:nvPicPr>
          <p:cNvPr id="10" name="Picture 6" descr="J0153514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3768" y="214290"/>
            <a:ext cx="1830388" cy="1828800"/>
          </a:xfrm>
          <a:prstGeom prst="rect">
            <a:avLst/>
          </a:prstGeom>
          <a:noFill/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Овчинникова</a:t>
            </a:r>
            <a:r>
              <a:rPr lang="ru-RU" dirty="0" smtClean="0"/>
              <a:t> М.Н.  №230-815-000</a:t>
            </a:r>
          </a:p>
          <a:p>
            <a:r>
              <a:rPr lang="ru-RU" dirty="0" smtClean="0"/>
              <a:t>Грозных Л.С. № 221-675-961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785</Words>
  <PresentationFormat>Экран (4:3)</PresentationFormat>
  <Paragraphs>147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2009-2010 учебный год. Классная работа.  Методическое объединение учителей русского языка и литературы МОУ «СОШ №22» на тему:  «Процесс сотрудничества с участниками педагогического сообщества в рамках компетентностного подхода в обучении»</vt:lpstr>
      <vt:lpstr>Слайд 2</vt:lpstr>
      <vt:lpstr>Слайд 3</vt:lpstr>
      <vt:lpstr>Кто  развивается, тот интересен   каждую  минуту. В.Г.Белинский </vt:lpstr>
      <vt:lpstr>Слайд 5</vt:lpstr>
      <vt:lpstr>Распространение передового педагогического опыта учителей</vt:lpstr>
      <vt:lpstr>Слайд 7</vt:lpstr>
      <vt:lpstr>Имеет право учить тот,  кто сам учится</vt:lpstr>
      <vt:lpstr>Слайд 9</vt:lpstr>
      <vt:lpstr>Слайд 10</vt:lpstr>
      <vt:lpstr>Культурологические аспекты  изучения литературы</vt:lpstr>
      <vt:lpstr>Участие в методическом объединении  « Православие и филология» ХV I Международные рождественские чтения  (г. Москва,2007)         Епархиальные съезды православных законоучителей</vt:lpstr>
      <vt:lpstr>Слайд 13</vt:lpstr>
      <vt:lpstr>Слайд 14</vt:lpstr>
      <vt:lpstr>Использование ИКТ на уроках литературы</vt:lpstr>
      <vt:lpstr>Слайд 16</vt:lpstr>
      <vt:lpstr> П р             -       ц     нтр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42</cp:lastModifiedBy>
  <cp:revision>63</cp:revision>
  <dcterms:modified xsi:type="dcterms:W3CDTF">2011-01-24T09:41:11Z</dcterms:modified>
</cp:coreProperties>
</file>