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3" r:id="rId3"/>
    <p:sldId id="27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5" r:id="rId20"/>
    <p:sldId id="276" r:id="rId21"/>
    <p:sldId id="277" r:id="rId22"/>
    <p:sldId id="278" r:id="rId23"/>
    <p:sldId id="279" r:id="rId24"/>
    <p:sldId id="280" r:id="rId25"/>
    <p:sldId id="281" r:id="rId26"/>
    <p:sldId id="272"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92" autoAdjust="0"/>
    <p:restoredTop sz="94660"/>
  </p:normalViewPr>
  <p:slideViewPr>
    <p:cSldViewPr>
      <p:cViewPr varScale="1">
        <p:scale>
          <a:sx n="76" d="100"/>
          <a:sy n="76" d="100"/>
        </p:scale>
        <p:origin x="-154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A1B914F-3C2A-4FD5-8D53-BBEFF3607CB7}" type="datetimeFigureOut">
              <a:rPr lang="ru-RU"/>
              <a:pPr>
                <a:defRPr/>
              </a:pPr>
              <a:t>23.05.2011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6496104-0CDC-496D-B217-1D8431CA194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AE853F-E443-4DDA-B8A4-CE2C64A2DAE5}" type="slidenum">
              <a:rPr lang="ru-RU"/>
              <a:pPr fontAlgn="base">
                <a:spcBef>
                  <a:spcPct val="0"/>
                </a:spcBef>
                <a:spcAft>
                  <a:spcPct val="0"/>
                </a:spcAft>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BE0814-C224-49E3-8169-1A86F39FA632}" type="slidenum">
              <a:rPr lang="ru-RU"/>
              <a:pPr fontAlgn="base">
                <a:spcBef>
                  <a:spcPct val="0"/>
                </a:spcBef>
                <a:spcAft>
                  <a:spcPct val="0"/>
                </a:spcAft>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3C13CA63-2193-4715-BBA9-84BCD7A1E801}" type="datetimeFigureOut">
              <a:rPr lang="ru-RU"/>
              <a:pPr>
                <a:defRPr/>
              </a:pPr>
              <a:t>23.05.2011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939EB60-BAA3-4299-A784-D179663FBD7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1C88088-9D2F-4E9F-9012-715E9A7D4EBC}" type="datetimeFigureOut">
              <a:rPr lang="ru-RU"/>
              <a:pPr>
                <a:defRPr/>
              </a:pPr>
              <a:t>23.05.2011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4D5C73E-58CB-4A76-91ED-7E683B6F652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1FCBAD3-6FDA-4A75-AA72-B69213BCAE59}" type="datetimeFigureOut">
              <a:rPr lang="ru-RU"/>
              <a:pPr>
                <a:defRPr/>
              </a:pPr>
              <a:t>23.05.2011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F66C980-9448-40F3-9E72-5EA1E928EC7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B0EB671-8772-4456-9624-6DB1B37457D0}" type="datetimeFigureOut">
              <a:rPr lang="ru-RU"/>
              <a:pPr>
                <a:defRPr/>
              </a:pPr>
              <a:t>23.05.2011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D841D28-EC13-4D0C-9A69-4FF41283062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4FD03475-F266-455D-AC7E-5BA24018A28B}" type="datetimeFigureOut">
              <a:rPr lang="ru-RU"/>
              <a:pPr>
                <a:defRPr/>
              </a:pPr>
              <a:t>23.05.2011</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AC245D3-E1E5-498B-9A3E-8EA991A1A9B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37B9634-CDCE-4A1D-8121-42F8FA5F741A}" type="datetimeFigureOut">
              <a:rPr lang="ru-RU"/>
              <a:pPr>
                <a:defRPr/>
              </a:pPr>
              <a:t>23.05.2011</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7A39318-014A-46F3-A912-283F9C1ADFF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FCD1EC5E-2497-49A5-982F-EED55C0BBBAC}" type="datetimeFigureOut">
              <a:rPr lang="ru-RU"/>
              <a:pPr>
                <a:defRPr/>
              </a:pPr>
              <a:t>23.05.2011</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CB2CA1D4-2324-44C8-9A51-5CD18FDE9A7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217BF1A3-DF01-4EE6-A0E1-14BE1E2F47FD}" type="datetimeFigureOut">
              <a:rPr lang="ru-RU"/>
              <a:pPr>
                <a:defRPr/>
              </a:pPr>
              <a:t>23.05.2011</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85FEA758-B55B-4341-B67E-DE5949D9974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C9DBDCF-764F-4D82-8DE0-35D0A0188B6F}" type="datetimeFigureOut">
              <a:rPr lang="ru-RU"/>
              <a:pPr>
                <a:defRPr/>
              </a:pPr>
              <a:t>23.05.2011</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EFEAB489-8EFD-4C26-85B5-1FF9A50790E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9C68B7D-BACF-4949-BB99-7B0DCA9DAE11}" type="datetimeFigureOut">
              <a:rPr lang="ru-RU"/>
              <a:pPr>
                <a:defRPr/>
              </a:pPr>
              <a:t>23.05.2011</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7BD2E8C-17EE-471F-AEAA-E6FEFDBDDAA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4141AF9F-E8C5-4EAE-BF2E-FE94257AF089}" type="datetimeFigureOut">
              <a:rPr lang="ru-RU"/>
              <a:pPr>
                <a:defRPr/>
              </a:pPr>
              <a:t>23.05.2011</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FFE64C95-1F59-4BEF-9020-2387D77E504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AC41CB0E-724C-4026-BEA2-0A083982BB72}" type="datetimeFigureOut">
              <a:rPr lang="ru-RU"/>
              <a:pPr>
                <a:defRPr/>
              </a:pPr>
              <a:t>23.05.2011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68CDA4CA-8C4F-41C6-8EF4-4EAEE0056CC1}"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grpSp>
          <p:nvGrpSpPr>
            <p:cNvPr id="12" name="Полилиния 11"/>
            <p:cNvGrpSpPr>
              <a:grpSpLocks/>
            </p:cNvGrpSpPr>
            <p:nvPr/>
          </p:nvGrpSpPr>
          <p:grpSpPr bwMode="auto">
            <a:xfrm>
              <a:off x="-6124" y="-10242"/>
              <a:ext cx="9137904" cy="1048512"/>
              <a:chOff x="-6096" y="-24384"/>
              <a:chExt cx="9137904" cy="1048512"/>
            </a:xfrm>
          </p:grpSpPr>
          <p:pic>
            <p:nvPicPr>
              <p:cNvPr id="1034" name="Полилиния 11"/>
              <p:cNvPicPr>
                <a:picLocks noChangeArrowheads="1"/>
              </p:cNvPicPr>
              <p:nvPr/>
            </p:nvPicPr>
            <p:blipFill>
              <a:blip r:embed="rId13"/>
              <a:srcRect/>
              <a:stretch>
                <a:fillRect/>
              </a:stretch>
            </p:blipFill>
            <p:spPr bwMode="auto">
              <a:xfrm>
                <a:off x="-6096" y="-24384"/>
                <a:ext cx="9137904" cy="1048512"/>
              </a:xfrm>
              <a:prstGeom prst="rect">
                <a:avLst/>
              </a:prstGeom>
              <a:noFill/>
            </p:spPr>
          </p:pic>
          <p:sp>
            <p:nvSpPr>
              <p:cNvPr id="1035" name="Text Box 11"/>
              <p:cNvSpPr txBox="1">
                <a:spLocks noChangeArrowheads="1"/>
              </p:cNvSpPr>
              <p:nvPr/>
            </p:nvSpPr>
            <p:spPr bwMode="auto">
              <a:xfrm rot="21435692">
                <a:off x="-29294" y="421671"/>
                <a:ext cx="0" cy="0"/>
              </a:xfrm>
              <a:prstGeom prst="rect">
                <a:avLst/>
              </a:prstGeom>
              <a:noFill/>
              <a:ln w="9525">
                <a:noFill/>
                <a:miter lim="800000"/>
                <a:headEnd/>
                <a:tailEnd/>
              </a:ln>
            </p:spPr>
            <p:txBody>
              <a:bodyPr/>
              <a:lstStyle/>
              <a:p>
                <a:endParaRPr lang="en-US">
                  <a:latin typeface="Constantia" pitchFamily="18" charset="0"/>
                </a:endParaRPr>
              </a:p>
            </p:txBody>
          </p:sp>
        </p:grpSp>
        <p:grpSp>
          <p:nvGrpSpPr>
            <p:cNvPr id="13" name="Полилиния 12"/>
            <p:cNvGrpSpPr>
              <a:grpSpLocks/>
            </p:cNvGrpSpPr>
            <p:nvPr/>
          </p:nvGrpSpPr>
          <p:grpSpPr bwMode="auto">
            <a:xfrm>
              <a:off x="-6124" y="62910"/>
              <a:ext cx="9156192" cy="914400"/>
              <a:chOff x="-6096" y="48768"/>
              <a:chExt cx="9156192" cy="914400"/>
            </a:xfrm>
          </p:grpSpPr>
          <p:pic>
            <p:nvPicPr>
              <p:cNvPr id="1037" name="Полилиния 12"/>
              <p:cNvPicPr>
                <a:picLocks noChangeArrowheads="1"/>
              </p:cNvPicPr>
              <p:nvPr/>
            </p:nvPicPr>
            <p:blipFill>
              <a:blip r:embed="rId14"/>
              <a:srcRect/>
              <a:stretch>
                <a:fillRect/>
              </a:stretch>
            </p:blipFill>
            <p:spPr bwMode="auto">
              <a:xfrm>
                <a:off x="-6096" y="48768"/>
                <a:ext cx="9156192" cy="914400"/>
              </a:xfrm>
              <a:prstGeom prst="rect">
                <a:avLst/>
              </a:prstGeom>
              <a:noFill/>
            </p:spPr>
          </p:pic>
          <p:sp>
            <p:nvSpPr>
              <p:cNvPr id="1038" name="Text Box 14"/>
              <p:cNvSpPr txBox="1">
                <a:spLocks noChangeArrowheads="1"/>
              </p:cNvSpPr>
              <p:nvPr/>
            </p:nvSpPr>
            <p:spPr bwMode="auto">
              <a:xfrm rot="21435692">
                <a:off x="-21711" y="495361"/>
                <a:ext cx="0" cy="0"/>
              </a:xfrm>
              <a:prstGeom prst="rect">
                <a:avLst/>
              </a:prstGeom>
              <a:noFill/>
              <a:ln w="9525">
                <a:noFill/>
                <a:miter lim="800000"/>
                <a:headEnd/>
                <a:tailEnd/>
              </a:ln>
            </p:spPr>
            <p:txBody>
              <a:bodyPr/>
              <a:lstStyle/>
              <a:p>
                <a:endParaRPr lang="en-US">
                  <a:latin typeface="Constantia" pitchFamily="18" charset="0"/>
                </a:endParaRPr>
              </a:p>
            </p:txBody>
          </p:sp>
        </p:grpSp>
      </p:gr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72" r:id="rId9"/>
    <p:sldLayoutId id="2147483663" r:id="rId10"/>
    <p:sldLayoutId id="214748366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ctrTitle"/>
          </p:nvPr>
        </p:nvPicPr>
        <p:blipFill>
          <a:blip r:embed="rId2"/>
          <a:srcRect/>
          <a:stretch>
            <a:fillRect/>
          </a:stretch>
        </p:blipFill>
        <p:spPr>
          <a:xfrm>
            <a:off x="133350" y="701675"/>
            <a:ext cx="8802688" cy="2559050"/>
          </a:xfrm>
        </p:spPr>
      </p:pic>
      <p:sp>
        <p:nvSpPr>
          <p:cNvPr id="14338" name="Подзаголовок 2"/>
          <p:cNvSpPr>
            <a:spLocks noGrp="1"/>
          </p:cNvSpPr>
          <p:nvPr>
            <p:ph type="subTitle" idx="1"/>
          </p:nvPr>
        </p:nvSpPr>
        <p:spPr>
          <a:xfrm>
            <a:off x="533400" y="3228975"/>
            <a:ext cx="7854950" cy="1752600"/>
          </a:xfrm>
        </p:spPr>
        <p:txBody>
          <a:bodyPr/>
          <a:lstStyle/>
          <a:p>
            <a:pPr marR="0"/>
            <a:r>
              <a:rPr lang="ru-RU" sz="2000" smtClean="0"/>
              <a:t>Выполнила: учитель английского языка  МБОУ «СОШ №10» г. Стерлитамака, РБ</a:t>
            </a:r>
          </a:p>
          <a:p>
            <a:pPr marR="0"/>
            <a:r>
              <a:rPr lang="ru-RU" sz="2000" smtClean="0"/>
              <a:t>Хабибуллина Э. Ш.</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2000250" y="4286250"/>
            <a:ext cx="71437" cy="71438"/>
          </a:xfrm>
        </p:spPr>
        <p:txBody>
          <a:bodyPr>
            <a:normAutofit fontScale="90000"/>
          </a:bodyPr>
          <a:lstStyle/>
          <a:p>
            <a:pPr fontAlgn="auto">
              <a:spcAft>
                <a:spcPts val="0"/>
              </a:spcAft>
              <a:defRPr/>
            </a:pPr>
            <a:endParaRPr lang="ru-RU" dirty="0"/>
          </a:p>
        </p:txBody>
      </p:sp>
      <p:sp>
        <p:nvSpPr>
          <p:cNvPr id="23554" name="Текст 3"/>
          <p:cNvSpPr>
            <a:spLocks noGrp="1"/>
          </p:cNvSpPr>
          <p:nvPr>
            <p:ph type="body" sz="half" idx="2"/>
          </p:nvPr>
        </p:nvSpPr>
        <p:spPr>
          <a:xfrm>
            <a:off x="609600" y="2828925"/>
            <a:ext cx="2209800" cy="2179638"/>
          </a:xfrm>
        </p:spPr>
        <p:txBody>
          <a:bodyPr/>
          <a:lstStyle/>
          <a:p>
            <a:r>
              <a:rPr lang="en-US" sz="2000" b="1" smtClean="0"/>
              <a:t>world famous  film stars and musicians</a:t>
            </a:r>
            <a:endParaRPr lang="ru-RU" sz="2000" b="1" smtClean="0"/>
          </a:p>
        </p:txBody>
      </p:sp>
      <p:pic>
        <p:nvPicPr>
          <p:cNvPr id="23555" name="Рисунок 4" descr="IMG_0588.JPG"/>
          <p:cNvPicPr>
            <a:picLocks noGrp="1" noChangeAspect="1"/>
          </p:cNvPicPr>
          <p:nvPr>
            <p:ph type="pic" idx="1"/>
          </p:nvPr>
        </p:nvPicPr>
        <p:blipFill>
          <a:blip r:embed="rId2"/>
          <a:srcRect/>
          <a:stretch>
            <a:fillRect/>
          </a:stretch>
        </p:blipFill>
        <p:spPr>
          <a:xfrm rot="420000">
            <a:off x="3486150" y="1200150"/>
            <a:ext cx="4618038" cy="39306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214563" y="1143000"/>
            <a:ext cx="5072062" cy="1000125"/>
          </a:xfrm>
        </p:spPr>
        <p:txBody>
          <a:bodyPr>
            <a:normAutofit fontScale="90000"/>
          </a:bodyPr>
          <a:lstStyle/>
          <a:p>
            <a:pPr algn="ctr" fontAlgn="auto">
              <a:spcAft>
                <a:spcPts val="0"/>
              </a:spcAft>
              <a:defRPr/>
            </a:pPr>
            <a:r>
              <a:rPr lang="en-US" dirty="0" smtClean="0"/>
              <a:t>The Beatles</a:t>
            </a:r>
            <a:br>
              <a:rPr lang="en-US" dirty="0" smtClean="0"/>
            </a:br>
            <a:endParaRPr lang="ru-RU" dirty="0"/>
          </a:p>
        </p:txBody>
      </p:sp>
      <p:pic>
        <p:nvPicPr>
          <p:cNvPr id="24578" name="Содержимое 6" descr="IMG_0716.JPG"/>
          <p:cNvPicPr>
            <a:picLocks noGrp="1" noChangeAspect="1"/>
          </p:cNvPicPr>
          <p:nvPr>
            <p:ph idx="1"/>
          </p:nvPr>
        </p:nvPicPr>
        <p:blipFill>
          <a:blip r:embed="rId2"/>
          <a:srcRect/>
          <a:stretch>
            <a:fillRect/>
          </a:stretch>
        </p:blipFill>
        <p:spPr>
          <a:xfrm>
            <a:off x="1646238" y="1935163"/>
            <a:ext cx="5851525" cy="438943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1714500" y="500063"/>
            <a:ext cx="8229600" cy="1143000"/>
          </a:xfrm>
        </p:spPr>
        <p:txBody>
          <a:bodyPr/>
          <a:lstStyle/>
          <a:p>
            <a:r>
              <a:rPr lang="en-US" sz="2000" b="1" smtClean="0">
                <a:solidFill>
                  <a:schemeClr val="tx1"/>
                </a:solidFill>
                <a:latin typeface="Constantia" pitchFamily="18" charset="0"/>
              </a:rPr>
              <a:t>There is a special place for the Queen’s family:</a:t>
            </a:r>
            <a:endParaRPr lang="ru-RU" sz="2000" b="1" smtClean="0">
              <a:solidFill>
                <a:schemeClr val="tx1"/>
              </a:solidFill>
              <a:latin typeface="Constantia" pitchFamily="18" charset="0"/>
            </a:endParaRPr>
          </a:p>
        </p:txBody>
      </p:sp>
      <p:pic>
        <p:nvPicPr>
          <p:cNvPr id="25602" name="Содержимое 3" descr="IMG_0694.JPG"/>
          <p:cNvPicPr>
            <a:picLocks noGrp="1" noChangeAspect="1"/>
          </p:cNvPicPr>
          <p:nvPr>
            <p:ph idx="1"/>
          </p:nvPr>
        </p:nvPicPr>
        <p:blipFill>
          <a:blip r:embed="rId3"/>
          <a:srcRect/>
          <a:stretch>
            <a:fillRect/>
          </a:stretch>
        </p:blipFill>
        <p:spPr>
          <a:xfrm>
            <a:off x="1646238" y="1935163"/>
            <a:ext cx="5851525" cy="438943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704850"/>
            <a:ext cx="8229600" cy="1143000"/>
          </a:xfrm>
        </p:spPr>
        <p:txBody>
          <a:bodyPr>
            <a:normAutofit/>
          </a:bodyPr>
          <a:lstStyle/>
          <a:p>
            <a:pPr algn="ctr" fontAlgn="auto">
              <a:spcAft>
                <a:spcPts val="0"/>
              </a:spcAft>
              <a:defRPr/>
            </a:pPr>
            <a:r>
              <a:rPr lang="en-US" sz="2000" b="1" dirty="0" smtClean="0">
                <a:solidFill>
                  <a:schemeClr val="tx1"/>
                </a:solidFill>
                <a:latin typeface="+mn-lt"/>
              </a:rPr>
              <a:t>the Queen , her husband</a:t>
            </a:r>
            <a:endParaRPr lang="ru-RU" sz="2000" b="1" dirty="0">
              <a:solidFill>
                <a:schemeClr val="tx1"/>
              </a:solidFill>
              <a:latin typeface="+mn-lt"/>
            </a:endParaRPr>
          </a:p>
        </p:txBody>
      </p:sp>
      <p:pic>
        <p:nvPicPr>
          <p:cNvPr id="27650" name="Содержимое 7" descr="IMG_0695.JPG"/>
          <p:cNvPicPr>
            <a:picLocks noGrp="1" noChangeAspect="1"/>
          </p:cNvPicPr>
          <p:nvPr>
            <p:ph sz="half" idx="1"/>
          </p:nvPr>
        </p:nvPicPr>
        <p:blipFill>
          <a:blip r:embed="rId2"/>
          <a:srcRect/>
          <a:stretch>
            <a:fillRect/>
          </a:stretch>
        </p:blipFill>
        <p:spPr>
          <a:xfrm>
            <a:off x="812800" y="1920875"/>
            <a:ext cx="3327400" cy="4433888"/>
          </a:xfrm>
        </p:spPr>
      </p:pic>
      <p:pic>
        <p:nvPicPr>
          <p:cNvPr id="27651" name="Содержимое 8" descr="IMG_0696.JPG"/>
          <p:cNvPicPr>
            <a:picLocks noGrp="1" noChangeAspect="1"/>
          </p:cNvPicPr>
          <p:nvPr>
            <p:ph sz="half" idx="2"/>
          </p:nvPr>
        </p:nvPicPr>
        <p:blipFill>
          <a:blip r:embed="rId3"/>
          <a:srcRect/>
          <a:stretch>
            <a:fillRect/>
          </a:stretch>
        </p:blipFill>
        <p:spPr>
          <a:xfrm>
            <a:off x="5003800" y="1920875"/>
            <a:ext cx="3327400" cy="443388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457200" y="704850"/>
            <a:ext cx="8229600" cy="1143000"/>
          </a:xfrm>
        </p:spPr>
        <p:txBody>
          <a:bodyPr/>
          <a:lstStyle/>
          <a:p>
            <a:pPr algn="ctr"/>
            <a:r>
              <a:rPr lang="en-US" sz="2000" b="1" smtClean="0">
                <a:solidFill>
                  <a:schemeClr val="tx1"/>
                </a:solidFill>
                <a:latin typeface="Constantia" pitchFamily="18" charset="0"/>
              </a:rPr>
              <a:t>their children and other members of the Royal family.</a:t>
            </a:r>
            <a:br>
              <a:rPr lang="en-US" sz="2000" b="1" smtClean="0">
                <a:solidFill>
                  <a:schemeClr val="tx1"/>
                </a:solidFill>
                <a:latin typeface="Constantia" pitchFamily="18" charset="0"/>
              </a:rPr>
            </a:br>
            <a:endParaRPr lang="ru-RU" sz="2000" b="1" smtClean="0">
              <a:solidFill>
                <a:schemeClr val="tx1"/>
              </a:solidFill>
              <a:latin typeface="Constantia" pitchFamily="18" charset="0"/>
            </a:endParaRPr>
          </a:p>
        </p:txBody>
      </p:sp>
      <p:pic>
        <p:nvPicPr>
          <p:cNvPr id="28674" name="Содержимое 4" descr="IMG_0699.JPG"/>
          <p:cNvPicPr>
            <a:picLocks noGrp="1" noChangeAspect="1"/>
          </p:cNvPicPr>
          <p:nvPr>
            <p:ph sz="half" idx="1"/>
          </p:nvPr>
        </p:nvPicPr>
        <p:blipFill>
          <a:blip r:embed="rId2"/>
          <a:srcRect/>
          <a:stretch>
            <a:fillRect/>
          </a:stretch>
        </p:blipFill>
        <p:spPr>
          <a:xfrm>
            <a:off x="812800" y="1920875"/>
            <a:ext cx="3327400" cy="4433888"/>
          </a:xfrm>
        </p:spPr>
      </p:pic>
      <p:pic>
        <p:nvPicPr>
          <p:cNvPr id="28675" name="Содержимое 5" descr="IMG_0708.JPG"/>
          <p:cNvPicPr>
            <a:picLocks noGrp="1" noChangeAspect="1"/>
          </p:cNvPicPr>
          <p:nvPr>
            <p:ph sz="half" idx="2"/>
          </p:nvPr>
        </p:nvPicPr>
        <p:blipFill>
          <a:blip r:embed="rId3"/>
          <a:srcRect/>
          <a:stretch>
            <a:fillRect/>
          </a:stretch>
        </p:blipFill>
        <p:spPr>
          <a:xfrm>
            <a:off x="5003800" y="1920875"/>
            <a:ext cx="3327400" cy="443388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86938" y="-4000500"/>
            <a:ext cx="785812" cy="46037"/>
          </a:xfrm>
        </p:spPr>
        <p:txBody>
          <a:bodyPr>
            <a:normAutofit fontScale="90000"/>
          </a:bodyPr>
          <a:lstStyle/>
          <a:p>
            <a:pPr fontAlgn="auto">
              <a:spcAft>
                <a:spcPts val="0"/>
              </a:spcAft>
              <a:defRPr/>
            </a:pPr>
            <a:endParaRPr lang="ru-RU" dirty="0"/>
          </a:p>
        </p:txBody>
      </p:sp>
      <p:pic>
        <p:nvPicPr>
          <p:cNvPr id="29698" name="Содержимое 4" descr="IMG_0697.JPG"/>
          <p:cNvPicPr>
            <a:picLocks noGrp="1" noChangeAspect="1"/>
          </p:cNvPicPr>
          <p:nvPr>
            <p:ph sz="half" idx="1"/>
          </p:nvPr>
        </p:nvPicPr>
        <p:blipFill>
          <a:blip r:embed="rId3"/>
          <a:srcRect/>
          <a:stretch>
            <a:fillRect/>
          </a:stretch>
        </p:blipFill>
        <p:spPr>
          <a:xfrm>
            <a:off x="812800" y="1920875"/>
            <a:ext cx="3327400" cy="4433888"/>
          </a:xfrm>
        </p:spPr>
      </p:pic>
      <p:pic>
        <p:nvPicPr>
          <p:cNvPr id="29699" name="Содержимое 5" descr="IMG_0708.JPG"/>
          <p:cNvPicPr>
            <a:picLocks noGrp="1" noChangeAspect="1"/>
          </p:cNvPicPr>
          <p:nvPr>
            <p:ph sz="half" idx="2"/>
          </p:nvPr>
        </p:nvPicPr>
        <p:blipFill>
          <a:blip r:embed="rId4"/>
          <a:srcRect/>
          <a:stretch>
            <a:fillRect/>
          </a:stretch>
        </p:blipFill>
        <p:spPr>
          <a:xfrm>
            <a:off x="5003800" y="1920875"/>
            <a:ext cx="3327400" cy="443388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457200" y="704850"/>
            <a:ext cx="8229600" cy="1143000"/>
          </a:xfrm>
        </p:spPr>
        <p:txBody>
          <a:bodyPr/>
          <a:lstStyle/>
          <a:p>
            <a:r>
              <a:rPr lang="ru-RU" sz="2000" b="1" smtClean="0">
                <a:solidFill>
                  <a:schemeClr val="tx1"/>
                </a:solidFill>
                <a:latin typeface="Constantia" pitchFamily="18" charset="0"/>
              </a:rPr>
              <a:t/>
            </a:r>
            <a:br>
              <a:rPr lang="ru-RU" sz="2000" b="1" smtClean="0">
                <a:solidFill>
                  <a:schemeClr val="tx1"/>
                </a:solidFill>
                <a:latin typeface="Constantia" pitchFamily="18" charset="0"/>
              </a:rPr>
            </a:br>
            <a:r>
              <a:rPr lang="ru-RU" sz="2000" b="1" smtClean="0">
                <a:solidFill>
                  <a:schemeClr val="tx1"/>
                </a:solidFill>
                <a:latin typeface="Constantia" pitchFamily="18" charset="0"/>
              </a:rPr>
              <a:t/>
            </a:r>
            <a:br>
              <a:rPr lang="ru-RU" sz="2000" b="1" smtClean="0">
                <a:solidFill>
                  <a:schemeClr val="tx1"/>
                </a:solidFill>
                <a:latin typeface="Constantia" pitchFamily="18" charset="0"/>
              </a:rPr>
            </a:br>
            <a:r>
              <a:rPr lang="ru-RU" sz="2000" b="1" smtClean="0">
                <a:solidFill>
                  <a:schemeClr val="tx1"/>
                </a:solidFill>
                <a:latin typeface="Constantia" pitchFamily="18" charset="0"/>
              </a:rPr>
              <a:t/>
            </a:r>
            <a:br>
              <a:rPr lang="ru-RU" sz="2000" b="1" smtClean="0">
                <a:solidFill>
                  <a:schemeClr val="tx1"/>
                </a:solidFill>
                <a:latin typeface="Constantia" pitchFamily="18" charset="0"/>
              </a:rPr>
            </a:br>
            <a:r>
              <a:rPr lang="ru-RU" sz="2000" b="1" smtClean="0">
                <a:solidFill>
                  <a:schemeClr val="tx1"/>
                </a:solidFill>
                <a:latin typeface="Constantia" pitchFamily="18" charset="0"/>
              </a:rPr>
              <a:t/>
            </a:r>
            <a:br>
              <a:rPr lang="ru-RU" sz="2000" b="1" smtClean="0">
                <a:solidFill>
                  <a:schemeClr val="tx1"/>
                </a:solidFill>
                <a:latin typeface="Constantia" pitchFamily="18" charset="0"/>
              </a:rPr>
            </a:br>
            <a:r>
              <a:rPr lang="ru-RU" sz="2000" b="1" smtClean="0">
                <a:solidFill>
                  <a:schemeClr val="tx1"/>
                </a:solidFill>
                <a:latin typeface="Constantia" pitchFamily="18" charset="0"/>
              </a:rPr>
              <a:t/>
            </a:r>
            <a:br>
              <a:rPr lang="ru-RU" sz="2000" b="1" smtClean="0">
                <a:solidFill>
                  <a:schemeClr val="tx1"/>
                </a:solidFill>
                <a:latin typeface="Constantia" pitchFamily="18" charset="0"/>
              </a:rPr>
            </a:br>
            <a:r>
              <a:rPr lang="ru-RU" sz="2000" b="1" smtClean="0">
                <a:solidFill>
                  <a:schemeClr val="tx1"/>
                </a:solidFill>
                <a:latin typeface="Constantia" pitchFamily="18" charset="0"/>
              </a:rPr>
              <a:t/>
            </a:r>
            <a:br>
              <a:rPr lang="ru-RU" sz="2000" b="1" smtClean="0">
                <a:solidFill>
                  <a:schemeClr val="tx1"/>
                </a:solidFill>
                <a:latin typeface="Constantia" pitchFamily="18" charset="0"/>
              </a:rPr>
            </a:br>
            <a:r>
              <a:rPr lang="en-US" sz="2000" b="1" smtClean="0">
                <a:solidFill>
                  <a:schemeClr val="tx1"/>
                </a:solidFill>
                <a:latin typeface="Constantia" pitchFamily="18" charset="0"/>
              </a:rPr>
              <a:t>One of the main attractions of the museum was the Chamber of Horrors. </a:t>
            </a:r>
            <a:br>
              <a:rPr lang="en-US" sz="2000" b="1" smtClean="0">
                <a:solidFill>
                  <a:schemeClr val="tx1"/>
                </a:solidFill>
                <a:latin typeface="Constantia" pitchFamily="18" charset="0"/>
              </a:rPr>
            </a:br>
            <a:r>
              <a:rPr lang="en-US" sz="2000" b="1" smtClean="0">
                <a:solidFill>
                  <a:schemeClr val="tx1"/>
                </a:solidFill>
                <a:latin typeface="Constantia" pitchFamily="18" charset="0"/>
              </a:rPr>
              <a:t/>
            </a:r>
            <a:br>
              <a:rPr lang="en-US" sz="2000" b="1" smtClean="0">
                <a:solidFill>
                  <a:schemeClr val="tx1"/>
                </a:solidFill>
                <a:latin typeface="Constantia" pitchFamily="18" charset="0"/>
              </a:rPr>
            </a:br>
            <a:r>
              <a:rPr lang="en-US" sz="2000" b="1" smtClean="0">
                <a:solidFill>
                  <a:schemeClr val="tx1"/>
                </a:solidFill>
                <a:latin typeface="Constantia" pitchFamily="18" charset="0"/>
              </a:rPr>
              <a:t>This part of the exhibition included victims of the French Revolution and newly created figures of murderers and other criminals. </a:t>
            </a:r>
            <a:endParaRPr lang="ru-RU" sz="2000" b="1" smtClean="0">
              <a:solidFill>
                <a:schemeClr val="tx1"/>
              </a:solidFill>
              <a:latin typeface="Constantia" pitchFamily="18" charset="0"/>
            </a:endParaRPr>
          </a:p>
        </p:txBody>
      </p:sp>
      <p:pic>
        <p:nvPicPr>
          <p:cNvPr id="31746" name="Содержимое 4" descr="IMG_0737.JPG"/>
          <p:cNvPicPr>
            <a:picLocks noGrp="1" noChangeAspect="1"/>
          </p:cNvPicPr>
          <p:nvPr>
            <p:ph sz="half" idx="1"/>
          </p:nvPr>
        </p:nvPicPr>
        <p:blipFill>
          <a:blip r:embed="rId2"/>
          <a:srcRect/>
          <a:stretch>
            <a:fillRect/>
          </a:stretch>
        </p:blipFill>
        <p:spPr>
          <a:xfrm>
            <a:off x="812800" y="1920875"/>
            <a:ext cx="3327400" cy="4433888"/>
          </a:xfrm>
        </p:spPr>
      </p:pic>
      <p:pic>
        <p:nvPicPr>
          <p:cNvPr id="31747" name="Содержимое 5" descr="IMG_0740.JPG"/>
          <p:cNvPicPr>
            <a:picLocks noGrp="1" noChangeAspect="1"/>
          </p:cNvPicPr>
          <p:nvPr>
            <p:ph sz="half" idx="2"/>
          </p:nvPr>
        </p:nvPicPr>
        <p:blipFill>
          <a:blip r:embed="rId3"/>
          <a:srcRect/>
          <a:stretch>
            <a:fillRect/>
          </a:stretch>
        </p:blipFill>
        <p:spPr>
          <a:xfrm>
            <a:off x="5003800" y="1920875"/>
            <a:ext cx="3327400" cy="443388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63" y="1071563"/>
            <a:ext cx="8229600" cy="1143000"/>
          </a:xfrm>
        </p:spPr>
        <p:txBody>
          <a:bodyPr>
            <a:normAutofit/>
          </a:bodyPr>
          <a:lstStyle/>
          <a:p>
            <a:pPr algn="ctr" fontAlgn="auto">
              <a:spcAft>
                <a:spcPts val="0"/>
              </a:spcAft>
              <a:defRPr/>
            </a:pPr>
            <a:r>
              <a:rPr lang="en-US" sz="2000" b="1" dirty="0" smtClean="0">
                <a:solidFill>
                  <a:schemeClr val="tx1"/>
                </a:solidFill>
                <a:latin typeface="+mn-lt"/>
              </a:rPr>
              <a:t>The name is often credited to a contributor to Punch in 1845</a:t>
            </a:r>
            <a:endParaRPr lang="ru-RU" sz="2000" b="1" dirty="0">
              <a:solidFill>
                <a:schemeClr val="tx1"/>
              </a:solidFill>
              <a:latin typeface="+mn-lt"/>
            </a:endParaRPr>
          </a:p>
        </p:txBody>
      </p:sp>
      <p:pic>
        <p:nvPicPr>
          <p:cNvPr id="32770" name="Содержимое 5" descr="Изображение 140.jpg"/>
          <p:cNvPicPr>
            <a:picLocks noGrp="1" noChangeAspect="1"/>
          </p:cNvPicPr>
          <p:nvPr>
            <p:ph sz="half" idx="1"/>
          </p:nvPr>
        </p:nvPicPr>
        <p:blipFill>
          <a:blip r:embed="rId2"/>
          <a:srcRect/>
          <a:stretch>
            <a:fillRect/>
          </a:stretch>
        </p:blipFill>
        <p:spPr>
          <a:xfrm>
            <a:off x="457200" y="2624138"/>
            <a:ext cx="4038600" cy="3028950"/>
          </a:xfrm>
        </p:spPr>
      </p:pic>
      <p:pic>
        <p:nvPicPr>
          <p:cNvPr id="32771" name="Содержимое 6" descr="Изображение 142.jpg"/>
          <p:cNvPicPr>
            <a:picLocks noGrp="1" noChangeAspect="1"/>
          </p:cNvPicPr>
          <p:nvPr>
            <p:ph sz="half" idx="2"/>
          </p:nvPr>
        </p:nvPicPr>
        <p:blipFill>
          <a:blip r:embed="rId3"/>
          <a:srcRect/>
          <a:stretch>
            <a:fillRect/>
          </a:stretch>
        </p:blipFill>
        <p:spPr>
          <a:xfrm>
            <a:off x="4648200" y="2624138"/>
            <a:ext cx="4038600" cy="30289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2071688"/>
            <a:ext cx="8229600" cy="1143000"/>
          </a:xfrm>
        </p:spPr>
        <p:txBody>
          <a:bodyPr>
            <a:normAutofit fontScale="90000"/>
          </a:bodyPr>
          <a:lstStyle/>
          <a:p>
            <a:pPr algn="ctr" fontAlgn="auto">
              <a:spcAft>
                <a:spcPts val="0"/>
              </a:spcAft>
              <a:defRPr/>
            </a:pPr>
            <a:r>
              <a:rPr lang="en-US" sz="2200" b="1" dirty="0" smtClean="0">
                <a:solidFill>
                  <a:schemeClr val="tx1"/>
                </a:solidFill>
                <a:latin typeface="+mn-lt"/>
              </a:rPr>
              <a:t>Madame </a:t>
            </a:r>
            <a:r>
              <a:rPr lang="en-US" sz="2200" b="1" dirty="0" err="1" smtClean="0">
                <a:solidFill>
                  <a:schemeClr val="tx1"/>
                </a:solidFill>
                <a:latin typeface="+mn-lt"/>
              </a:rPr>
              <a:t>Tussaud's</a:t>
            </a:r>
            <a:r>
              <a:rPr lang="en-US" sz="2200" b="1" dirty="0" smtClean="0">
                <a:solidFill>
                  <a:schemeClr val="tx1"/>
                </a:solidFill>
                <a:latin typeface="+mn-lt"/>
              </a:rPr>
              <a:t> wax museum has now grown to become a major tourist attraction in London</a:t>
            </a:r>
            <a:r>
              <a:rPr lang="ru-RU" sz="2200" b="1" dirty="0" smtClean="0">
                <a:solidFill>
                  <a:schemeClr val="tx1"/>
                </a:solidFill>
                <a:latin typeface="+mn-lt"/>
              </a:rPr>
              <a:t>. </a:t>
            </a:r>
            <a:r>
              <a:rPr lang="en-US" sz="2200" b="1" dirty="0" smtClean="0">
                <a:solidFill>
                  <a:schemeClr val="tx1"/>
                </a:solidFill>
                <a:latin typeface="+mn-lt"/>
              </a:rPr>
              <a:t>It has expanded and will expand with branches in Amsterdam, Bangkok, Berlin, Dubai, Hamburg, Hollywood, Hong Kong, </a:t>
            </a:r>
            <a:r>
              <a:rPr lang="en-US" sz="2200" b="1" dirty="0" err="1" smtClean="0">
                <a:solidFill>
                  <a:schemeClr val="tx1"/>
                </a:solidFill>
                <a:latin typeface="+mn-lt"/>
              </a:rPr>
              <a:t>Blackpool</a:t>
            </a:r>
            <a:r>
              <a:rPr lang="en-US" sz="2200" b="1" dirty="0" smtClean="0">
                <a:solidFill>
                  <a:schemeClr val="tx1"/>
                </a:solidFill>
                <a:latin typeface="+mn-lt"/>
              </a:rPr>
              <a:t>, Las Vegas, Moscow, New York City, Shanghai, Vienna and Washington, D.C.</a:t>
            </a:r>
            <a:r>
              <a:rPr lang="ru-RU" dirty="0" smtClean="0"/>
              <a:t/>
            </a:r>
            <a:br>
              <a:rPr lang="ru-RU" dirty="0" smtClean="0"/>
            </a:br>
            <a:r>
              <a:rPr lang="ru-RU" dirty="0" smtClean="0"/>
              <a:t/>
            </a:r>
            <a:br>
              <a:rPr lang="ru-RU" dirty="0" smtClean="0"/>
            </a:br>
            <a:endParaRPr lang="ru-RU" dirty="0"/>
          </a:p>
        </p:txBody>
      </p:sp>
      <p:pic>
        <p:nvPicPr>
          <p:cNvPr id="33794" name="Содержимое 4" descr="735px-Madame_Tussauds_NYC.jpg"/>
          <p:cNvPicPr>
            <a:picLocks noGrp="1" noChangeAspect="1"/>
          </p:cNvPicPr>
          <p:nvPr>
            <p:ph sz="half" idx="1"/>
          </p:nvPr>
        </p:nvPicPr>
        <p:blipFill>
          <a:blip r:embed="rId2"/>
          <a:srcRect/>
          <a:stretch>
            <a:fillRect/>
          </a:stretch>
        </p:blipFill>
        <p:spPr>
          <a:xfrm>
            <a:off x="457200" y="2489200"/>
            <a:ext cx="4038600" cy="3297238"/>
          </a:xfrm>
        </p:spPr>
      </p:pic>
      <p:pic>
        <p:nvPicPr>
          <p:cNvPr id="33795" name="Содержимое 5" descr="800px-Tussauds-washington-2007.jpg"/>
          <p:cNvPicPr>
            <a:picLocks noGrp="1" noChangeAspect="1"/>
          </p:cNvPicPr>
          <p:nvPr>
            <p:ph sz="half" idx="2"/>
          </p:nvPr>
        </p:nvPicPr>
        <p:blipFill>
          <a:blip r:embed="rId3"/>
          <a:srcRect/>
          <a:stretch>
            <a:fillRect/>
          </a:stretch>
        </p:blipFill>
        <p:spPr>
          <a:xfrm>
            <a:off x="4648200" y="2930525"/>
            <a:ext cx="4038600" cy="241458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a:stretch>
            <a:fillRect/>
          </a:stretch>
        </p:blipFill>
        <p:spPr bwMode="auto">
          <a:xfrm>
            <a:off x="2286000" y="928688"/>
            <a:ext cx="4572000" cy="1928812"/>
          </a:xfrm>
          <a:prstGeom prst="rect">
            <a:avLst/>
          </a:prstGeom>
          <a:noFill/>
          <a:ln w="9525">
            <a:noFill/>
            <a:miter lim="800000"/>
            <a:headEnd/>
            <a:tailEnd/>
          </a:ln>
        </p:spPr>
      </p:pic>
      <p:pic>
        <p:nvPicPr>
          <p:cNvPr id="34818" name="Рисунок 5" descr="product-9730.jpg"/>
          <p:cNvPicPr>
            <a:picLocks noChangeAspect="1"/>
          </p:cNvPicPr>
          <p:nvPr/>
        </p:nvPicPr>
        <p:blipFill>
          <a:blip r:embed="rId3"/>
          <a:srcRect/>
          <a:stretch>
            <a:fillRect/>
          </a:stretch>
        </p:blipFill>
        <p:spPr bwMode="auto">
          <a:xfrm>
            <a:off x="2500313" y="3429000"/>
            <a:ext cx="4214812"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57188" y="2357438"/>
            <a:ext cx="9144000" cy="3046412"/>
          </a:xfrm>
          <a:prstGeom prst="rect">
            <a:avLst/>
          </a:prstGeom>
          <a:noFill/>
          <a:ln w="9525">
            <a:noFill/>
            <a:miter lim="800000"/>
            <a:headEnd/>
            <a:tailEnd/>
          </a:ln>
        </p:spPr>
        <p:txBody>
          <a:bodyPr anchor="ctr">
            <a:spAutoFit/>
          </a:bodyPr>
          <a:lstStyle/>
          <a:p>
            <a:pPr algn="ctr"/>
            <a:r>
              <a:rPr lang="en-US" sz="4800">
                <a:solidFill>
                  <a:srgbClr val="C00000"/>
                </a:solidFill>
                <a:latin typeface="Calibri" pitchFamily="34" charset="0"/>
                <a:ea typeface="Calibri" pitchFamily="34" charset="0"/>
                <a:cs typeface="Times New Roman" pitchFamily="18" charset="0"/>
              </a:rPr>
              <a:t>Little Linda lost her locket,</a:t>
            </a:r>
            <a:endParaRPr lang="ru-RU" sz="4800">
              <a:solidFill>
                <a:srgbClr val="C00000"/>
              </a:solidFill>
              <a:ea typeface="Calibri" pitchFamily="34" charset="0"/>
              <a:cs typeface="Times New Roman" pitchFamily="18" charset="0"/>
            </a:endParaRPr>
          </a:p>
          <a:p>
            <a:pPr algn="ctr" eaLnBrk="0" hangingPunct="0"/>
            <a:r>
              <a:rPr lang="en-US" sz="4800">
                <a:solidFill>
                  <a:srgbClr val="C00000"/>
                </a:solidFill>
                <a:latin typeface="Calibri" pitchFamily="34" charset="0"/>
                <a:ea typeface="Calibri" pitchFamily="34" charset="0"/>
                <a:cs typeface="Times New Roman" pitchFamily="18" charset="0"/>
              </a:rPr>
              <a:t>Lovely , lucky, little locket.</a:t>
            </a:r>
            <a:endParaRPr lang="ru-RU" sz="4800">
              <a:solidFill>
                <a:srgbClr val="C00000"/>
              </a:solidFill>
              <a:ea typeface="Calibri" pitchFamily="34" charset="0"/>
              <a:cs typeface="Times New Roman" pitchFamily="18" charset="0"/>
            </a:endParaRPr>
          </a:p>
          <a:p>
            <a:pPr algn="ctr" eaLnBrk="0" hangingPunct="0"/>
            <a:r>
              <a:rPr lang="ru-RU" sz="4800">
                <a:solidFill>
                  <a:srgbClr val="C00000"/>
                </a:solidFill>
                <a:latin typeface="Calibri" pitchFamily="34" charset="0"/>
                <a:ea typeface="Calibri" pitchFamily="34" charset="0"/>
                <a:cs typeface="Times New Roman" pitchFamily="18" charset="0"/>
              </a:rPr>
              <a:t>     </a:t>
            </a:r>
            <a:r>
              <a:rPr lang="en-US" sz="4800">
                <a:solidFill>
                  <a:srgbClr val="C00000"/>
                </a:solidFill>
                <a:latin typeface="Calibri" pitchFamily="34" charset="0"/>
                <a:ea typeface="Calibri" pitchFamily="34" charset="0"/>
                <a:cs typeface="Times New Roman" pitchFamily="18" charset="0"/>
              </a:rPr>
              <a:t>Lately Linda found her locket</a:t>
            </a:r>
            <a:endParaRPr lang="ru-RU" sz="4800">
              <a:solidFill>
                <a:srgbClr val="C00000"/>
              </a:solidFill>
              <a:ea typeface="Calibri" pitchFamily="34" charset="0"/>
              <a:cs typeface="Times New Roman" pitchFamily="18" charset="0"/>
            </a:endParaRPr>
          </a:p>
          <a:p>
            <a:pPr algn="ctr" eaLnBrk="0" hangingPunct="0"/>
            <a:r>
              <a:rPr lang="ru-RU" sz="4800">
                <a:solidFill>
                  <a:srgbClr val="C00000"/>
                </a:solidFill>
                <a:latin typeface="Calibri" pitchFamily="34" charset="0"/>
                <a:ea typeface="Calibri" pitchFamily="34" charset="0"/>
                <a:cs typeface="Times New Roman" pitchFamily="18" charset="0"/>
              </a:rPr>
              <a:t> </a:t>
            </a:r>
            <a:r>
              <a:rPr lang="en-US" sz="4800">
                <a:solidFill>
                  <a:srgbClr val="C00000"/>
                </a:solidFill>
                <a:latin typeface="Calibri" pitchFamily="34" charset="0"/>
                <a:ea typeface="Calibri" pitchFamily="34" charset="0"/>
                <a:cs typeface="Times New Roman" pitchFamily="18" charset="0"/>
              </a:rPr>
              <a:t>Lying still in Linda’s pocket</a:t>
            </a:r>
            <a:r>
              <a:rPr lang="en-US" sz="3200">
                <a:latin typeface="Calibri" pitchFamily="34" charset="0"/>
                <a:ea typeface="Calibri" pitchFamily="34" charset="0"/>
                <a:cs typeface="Times New Roman" pitchFamily="18" charset="0"/>
              </a:rPr>
              <a:t>.</a:t>
            </a:r>
            <a:endParaRPr lang="en-US" sz="32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a:xfrm>
            <a:off x="457200" y="704850"/>
            <a:ext cx="8229600" cy="1143000"/>
          </a:xfrm>
        </p:spPr>
        <p:txBody>
          <a:bodyPr/>
          <a:lstStyle/>
          <a:p>
            <a:pPr algn="ctr"/>
            <a:r>
              <a:rPr lang="en-US" smtClean="0"/>
              <a:t>      Hyde park</a:t>
            </a:r>
            <a:endParaRPr lang="ru-RU" smtClean="0"/>
          </a:p>
        </p:txBody>
      </p:sp>
      <p:pic>
        <p:nvPicPr>
          <p:cNvPr id="35842" name="Содержимое 4" descr="london_hyde2_01.JPG"/>
          <p:cNvPicPr>
            <a:picLocks noGrp="1" noChangeAspect="1"/>
          </p:cNvPicPr>
          <p:nvPr>
            <p:ph sz="half" idx="1"/>
          </p:nvPr>
        </p:nvPicPr>
        <p:blipFill>
          <a:blip r:embed="rId2"/>
          <a:srcRect/>
          <a:stretch>
            <a:fillRect/>
          </a:stretch>
        </p:blipFill>
        <p:spPr>
          <a:xfrm>
            <a:off x="142875" y="2000250"/>
            <a:ext cx="4429125" cy="4429125"/>
          </a:xfrm>
        </p:spPr>
      </p:pic>
      <p:pic>
        <p:nvPicPr>
          <p:cNvPr id="35843" name="Picture 2"/>
          <p:cNvPicPr>
            <a:picLocks noGrp="1" noChangeAspect="1" noChangeArrowheads="1"/>
          </p:cNvPicPr>
          <p:nvPr>
            <p:ph sz="half" idx="2"/>
          </p:nvPr>
        </p:nvPicPr>
        <p:blipFill>
          <a:blip r:embed="rId3"/>
          <a:srcRect/>
          <a:stretch>
            <a:fillRect/>
          </a:stretch>
        </p:blipFill>
        <p:spPr>
          <a:xfrm>
            <a:off x="4746625" y="2559050"/>
            <a:ext cx="4111625" cy="33702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a:xfrm>
            <a:off x="571500" y="714375"/>
            <a:ext cx="8229600" cy="1143000"/>
          </a:xfrm>
        </p:spPr>
        <p:txBody>
          <a:bodyPr/>
          <a:lstStyle/>
          <a:p>
            <a:pPr algn="ctr"/>
            <a:r>
              <a:rPr lang="en-US" smtClean="0"/>
              <a:t>Regent’s park</a:t>
            </a:r>
            <a:endParaRPr lang="ru-RU" smtClean="0"/>
          </a:p>
        </p:txBody>
      </p:sp>
      <p:pic>
        <p:nvPicPr>
          <p:cNvPr id="36866" name="Содержимое 4" descr="regents_park1_600x.jpg"/>
          <p:cNvPicPr>
            <a:picLocks noGrp="1" noChangeAspect="1"/>
          </p:cNvPicPr>
          <p:nvPr>
            <p:ph sz="half" idx="1"/>
          </p:nvPr>
        </p:nvPicPr>
        <p:blipFill>
          <a:blip r:embed="rId2"/>
          <a:srcRect/>
          <a:stretch>
            <a:fillRect/>
          </a:stretch>
        </p:blipFill>
        <p:spPr>
          <a:xfrm>
            <a:off x="357188" y="2071688"/>
            <a:ext cx="4214812" cy="3584575"/>
          </a:xfrm>
        </p:spPr>
      </p:pic>
      <p:sp>
        <p:nvSpPr>
          <p:cNvPr id="36867" name="Содержимое 3"/>
          <p:cNvSpPr>
            <a:spLocks noGrp="1"/>
          </p:cNvSpPr>
          <p:nvPr>
            <p:ph sz="half" idx="2"/>
          </p:nvPr>
        </p:nvSpPr>
        <p:spPr>
          <a:xfrm>
            <a:off x="4648200" y="1920875"/>
            <a:ext cx="4038600" cy="4433888"/>
          </a:xfrm>
        </p:spPr>
        <p:txBody>
          <a:bodyPr/>
          <a:lstStyle/>
          <a:p>
            <a:r>
              <a:rPr lang="en-US" smtClean="0"/>
              <a:t>You can also visit Regent’s park where you will find London zoo</a:t>
            </a:r>
            <a:endParaRPr lang="ru-RU"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428625" y="714375"/>
            <a:ext cx="8229600" cy="1143000"/>
          </a:xfrm>
        </p:spPr>
        <p:txBody>
          <a:bodyPr/>
          <a:lstStyle/>
          <a:p>
            <a:pPr algn="ctr"/>
            <a:r>
              <a:rPr lang="en-US" smtClean="0"/>
              <a:t>London Zoo</a:t>
            </a:r>
            <a:endParaRPr lang="ru-RU" smtClean="0"/>
          </a:p>
        </p:txBody>
      </p:sp>
      <p:pic>
        <p:nvPicPr>
          <p:cNvPr id="37890" name="Содержимое 4" descr="IMG_0155.JPG"/>
          <p:cNvPicPr>
            <a:picLocks noGrp="1" noChangeAspect="1"/>
          </p:cNvPicPr>
          <p:nvPr>
            <p:ph sz="half" idx="1"/>
          </p:nvPr>
        </p:nvPicPr>
        <p:blipFill>
          <a:blip r:embed="rId2"/>
          <a:srcRect/>
          <a:stretch>
            <a:fillRect/>
          </a:stretch>
        </p:blipFill>
        <p:spPr>
          <a:xfrm>
            <a:off x="814388" y="1920875"/>
            <a:ext cx="3324225" cy="4433888"/>
          </a:xfrm>
        </p:spPr>
      </p:pic>
      <p:pic>
        <p:nvPicPr>
          <p:cNvPr id="37891" name="Содержимое 5" descr="IMG_0153.JPG"/>
          <p:cNvPicPr>
            <a:picLocks noGrp="1" noChangeAspect="1"/>
          </p:cNvPicPr>
          <p:nvPr>
            <p:ph sz="half" idx="2"/>
          </p:nvPr>
        </p:nvPicPr>
        <p:blipFill>
          <a:blip r:embed="rId3"/>
          <a:srcRect/>
          <a:stretch>
            <a:fillRect/>
          </a:stretch>
        </p:blipFill>
        <p:spPr>
          <a:xfrm>
            <a:off x="4648200" y="2624138"/>
            <a:ext cx="4038600" cy="302895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457200" y="704850"/>
            <a:ext cx="8229600" cy="1143000"/>
          </a:xfrm>
        </p:spPr>
        <p:txBody>
          <a:bodyPr/>
          <a:lstStyle/>
          <a:p>
            <a:endParaRPr lang="ru-RU" smtClean="0"/>
          </a:p>
        </p:txBody>
      </p:sp>
      <p:pic>
        <p:nvPicPr>
          <p:cNvPr id="38914" name="Содержимое 4" descr="IMG_0170.JPG"/>
          <p:cNvPicPr>
            <a:picLocks noGrp="1" noChangeAspect="1"/>
          </p:cNvPicPr>
          <p:nvPr>
            <p:ph sz="half" idx="1"/>
          </p:nvPr>
        </p:nvPicPr>
        <p:blipFill>
          <a:blip r:embed="rId2"/>
          <a:srcRect/>
          <a:stretch>
            <a:fillRect/>
          </a:stretch>
        </p:blipFill>
        <p:spPr>
          <a:xfrm>
            <a:off x="457200" y="2624138"/>
            <a:ext cx="4038600" cy="3028950"/>
          </a:xfrm>
        </p:spPr>
      </p:pic>
      <p:pic>
        <p:nvPicPr>
          <p:cNvPr id="38915" name="Содержимое 5" descr="DSC03950.JPG"/>
          <p:cNvPicPr>
            <a:picLocks noGrp="1" noChangeAspect="1"/>
          </p:cNvPicPr>
          <p:nvPr>
            <p:ph sz="half" idx="2"/>
          </p:nvPr>
        </p:nvPicPr>
        <p:blipFill>
          <a:blip r:embed="rId3"/>
          <a:srcRect/>
          <a:stretch>
            <a:fillRect/>
          </a:stretch>
        </p:blipFill>
        <p:spPr>
          <a:xfrm>
            <a:off x="4648200" y="2624138"/>
            <a:ext cx="4038600" cy="302895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457200" y="704850"/>
            <a:ext cx="8229600" cy="1143000"/>
          </a:xfrm>
        </p:spPr>
        <p:txBody>
          <a:bodyPr/>
          <a:lstStyle/>
          <a:p>
            <a:pPr algn="ctr"/>
            <a:r>
              <a:rPr lang="en-US" smtClean="0"/>
              <a:t> Kensington Gardens</a:t>
            </a:r>
            <a:endParaRPr lang="ru-RU" smtClean="0"/>
          </a:p>
        </p:txBody>
      </p:sp>
      <p:pic>
        <p:nvPicPr>
          <p:cNvPr id="39938" name="Содержимое 4" descr="Kensington-Palace-and-Queen-Victoria-Memorial.jpg"/>
          <p:cNvPicPr>
            <a:picLocks noGrp="1" noChangeAspect="1"/>
          </p:cNvPicPr>
          <p:nvPr>
            <p:ph sz="half" idx="1"/>
          </p:nvPr>
        </p:nvPicPr>
        <p:blipFill>
          <a:blip r:embed="rId2"/>
          <a:srcRect/>
          <a:stretch>
            <a:fillRect/>
          </a:stretch>
        </p:blipFill>
        <p:spPr>
          <a:xfrm>
            <a:off x="457200" y="2624138"/>
            <a:ext cx="4038600" cy="3028950"/>
          </a:xfrm>
        </p:spPr>
      </p:pic>
      <p:pic>
        <p:nvPicPr>
          <p:cNvPr id="39939" name="Содержимое 5" descr="Kensington_Gardens_London_England.jpg"/>
          <p:cNvPicPr>
            <a:picLocks noGrp="1" noChangeAspect="1"/>
          </p:cNvPicPr>
          <p:nvPr>
            <p:ph sz="half" idx="2"/>
          </p:nvPr>
        </p:nvPicPr>
        <p:blipFill>
          <a:blip r:embed="rId3"/>
          <a:srcRect/>
          <a:stretch>
            <a:fillRect/>
          </a:stretch>
        </p:blipFill>
        <p:spPr>
          <a:xfrm>
            <a:off x="4648200" y="2625725"/>
            <a:ext cx="4038600" cy="302418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Рисунок 4" descr="peterpan_statue_londres.jpg"/>
          <p:cNvPicPr>
            <a:picLocks noChangeAspect="1"/>
          </p:cNvPicPr>
          <p:nvPr/>
        </p:nvPicPr>
        <p:blipFill>
          <a:blip r:embed="rId2"/>
          <a:srcRect/>
          <a:stretch>
            <a:fillRect/>
          </a:stretch>
        </p:blipFill>
        <p:spPr bwMode="auto">
          <a:xfrm>
            <a:off x="714375" y="1143000"/>
            <a:ext cx="2928938" cy="4929188"/>
          </a:xfrm>
          <a:prstGeom prst="rect">
            <a:avLst/>
          </a:prstGeom>
          <a:noFill/>
          <a:ln w="9525">
            <a:noFill/>
            <a:miter lim="800000"/>
            <a:headEnd/>
            <a:tailEnd/>
          </a:ln>
        </p:spPr>
      </p:pic>
      <p:sp>
        <p:nvSpPr>
          <p:cNvPr id="40962" name="TextBox 5"/>
          <p:cNvSpPr txBox="1">
            <a:spLocks noChangeArrowheads="1"/>
          </p:cNvSpPr>
          <p:nvPr/>
        </p:nvSpPr>
        <p:spPr bwMode="auto">
          <a:xfrm>
            <a:off x="4429125" y="1357313"/>
            <a:ext cx="4214813" cy="2062162"/>
          </a:xfrm>
          <a:prstGeom prst="rect">
            <a:avLst/>
          </a:prstGeom>
          <a:noFill/>
          <a:ln w="9525">
            <a:noFill/>
            <a:miter lim="800000"/>
            <a:headEnd/>
            <a:tailEnd/>
          </a:ln>
        </p:spPr>
        <p:txBody>
          <a:bodyPr>
            <a:spAutoFit/>
          </a:bodyPr>
          <a:lstStyle/>
          <a:p>
            <a:r>
              <a:rPr lang="en-US" sz="3200">
                <a:latin typeface="Constantia" pitchFamily="18" charset="0"/>
              </a:rPr>
              <a:t>You can see the statue of the famous fairy tale</a:t>
            </a:r>
          </a:p>
          <a:p>
            <a:r>
              <a:rPr lang="en-US" sz="3200">
                <a:latin typeface="Constantia" pitchFamily="18" charset="0"/>
              </a:rPr>
              <a:t>hero, Peter Pan in Kensington Gardens. </a:t>
            </a:r>
            <a:endParaRPr lang="ru-RU" sz="3200">
              <a:latin typeface="Constant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4"/>
          <p:cNvSpPr>
            <a:spLocks noGrp="1"/>
          </p:cNvSpPr>
          <p:nvPr>
            <p:ph type="title"/>
          </p:nvPr>
        </p:nvSpPr>
        <p:spPr>
          <a:xfrm flipH="1">
            <a:off x="-2428875" y="571500"/>
            <a:ext cx="215900" cy="1582738"/>
          </a:xfrm>
        </p:spPr>
        <p:txBody>
          <a:bodyPr/>
          <a:lstStyle/>
          <a:p>
            <a:endParaRPr lang="ru-RU" smtClean="0"/>
          </a:p>
        </p:txBody>
      </p:sp>
      <p:pic>
        <p:nvPicPr>
          <p:cNvPr id="41986" name="Рисунок 7" descr="IMG_0742.JPG"/>
          <p:cNvPicPr>
            <a:picLocks noGrp="1" noChangeAspect="1"/>
          </p:cNvPicPr>
          <p:nvPr>
            <p:ph type="pic" idx="1"/>
          </p:nvPr>
        </p:nvPicPr>
        <p:blipFill>
          <a:blip r:embed="rId2"/>
          <a:srcRect/>
          <a:stretch>
            <a:fillRect/>
          </a:stretch>
        </p:blipFill>
        <p:spPr>
          <a:xfrm rot="420000">
            <a:off x="3486150" y="1200150"/>
            <a:ext cx="4618038" cy="3930650"/>
          </a:xfrm>
        </p:spPr>
      </p:pic>
      <p:sp>
        <p:nvSpPr>
          <p:cNvPr id="41987" name="Текст 6"/>
          <p:cNvSpPr>
            <a:spLocks noGrp="1"/>
          </p:cNvSpPr>
          <p:nvPr>
            <p:ph type="body" sz="half" idx="2"/>
          </p:nvPr>
        </p:nvSpPr>
        <p:spPr>
          <a:xfrm>
            <a:off x="500063" y="1143000"/>
            <a:ext cx="2209800" cy="2179638"/>
          </a:xfrm>
        </p:spPr>
        <p:txBody>
          <a:bodyPr/>
          <a:lstStyle/>
          <a:p>
            <a:pPr algn="ctr"/>
            <a:r>
              <a:rPr lang="en-US" sz="2800" b="1" smtClean="0">
                <a:solidFill>
                  <a:srgbClr val="C00000"/>
                </a:solidFill>
              </a:rPr>
              <a:t>Thanks for attention!</a:t>
            </a:r>
            <a:endParaRPr lang="ru-RU" sz="2800" b="1" smtClean="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714375" y="785813"/>
            <a:ext cx="3000375" cy="4929187"/>
          </a:xfrm>
          <a:prstGeom prst="rect">
            <a:avLst/>
          </a:prstGeom>
          <a:noFill/>
          <a:ln w="9525">
            <a:noFill/>
            <a:miter lim="800000"/>
            <a:headEnd/>
            <a:tailEnd/>
          </a:ln>
        </p:spPr>
      </p:pic>
      <p:pic>
        <p:nvPicPr>
          <p:cNvPr id="16386" name="Picture 3"/>
          <p:cNvPicPr>
            <a:picLocks noChangeAspect="1" noChangeArrowheads="1"/>
          </p:cNvPicPr>
          <p:nvPr/>
        </p:nvPicPr>
        <p:blipFill>
          <a:blip r:embed="rId3"/>
          <a:srcRect/>
          <a:stretch>
            <a:fillRect/>
          </a:stretch>
        </p:blipFill>
        <p:spPr bwMode="auto">
          <a:xfrm>
            <a:off x="5000625" y="857250"/>
            <a:ext cx="3981450" cy="478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1143000" y="571500"/>
            <a:ext cx="3008313" cy="1084263"/>
          </a:xfrm>
        </p:spPr>
        <p:txBody>
          <a:bodyPr/>
          <a:lstStyle/>
          <a:p>
            <a:pPr algn="ctr"/>
            <a:r>
              <a:rPr lang="en-US" sz="3200" b="1" i="1" smtClean="0">
                <a:solidFill>
                  <a:srgbClr val="C00000"/>
                </a:solidFill>
              </a:rPr>
              <a:t>Madame Tussaud’s</a:t>
            </a:r>
            <a:endParaRPr lang="ru-RU" sz="3200" b="1" i="1" smtClean="0">
              <a:solidFill>
                <a:srgbClr val="C00000"/>
              </a:solidFill>
            </a:endParaRPr>
          </a:p>
        </p:txBody>
      </p:sp>
      <p:sp>
        <p:nvSpPr>
          <p:cNvPr id="17410" name="Текст 3"/>
          <p:cNvSpPr>
            <a:spLocks noGrp="1"/>
          </p:cNvSpPr>
          <p:nvPr>
            <p:ph type="body" idx="2"/>
          </p:nvPr>
        </p:nvSpPr>
        <p:spPr>
          <a:xfrm>
            <a:off x="1285875" y="2286000"/>
            <a:ext cx="2743200" cy="4572000"/>
          </a:xfrm>
        </p:spPr>
        <p:txBody>
          <a:bodyPr/>
          <a:lstStyle/>
          <a:p>
            <a:r>
              <a:rPr lang="en-US" sz="2000" b="1" smtClean="0"/>
              <a:t>Madame Tussaud’s Museum is a museum of wax figures in London.</a:t>
            </a:r>
          </a:p>
          <a:p>
            <a:r>
              <a:rPr lang="en-US" sz="2000" b="1" smtClean="0"/>
              <a:t>It was founded by wax sculptor Marie Tussaud</a:t>
            </a:r>
            <a:r>
              <a:rPr lang="en-US" sz="2800" smtClean="0"/>
              <a:t>.</a:t>
            </a:r>
          </a:p>
          <a:p>
            <a:endParaRPr lang="ru-RU" sz="2800" smtClean="0"/>
          </a:p>
        </p:txBody>
      </p:sp>
      <p:pic>
        <p:nvPicPr>
          <p:cNvPr id="17411" name="Содержимое 4" descr="IMG_0751.JPG"/>
          <p:cNvPicPr>
            <a:picLocks noGrp="1" noChangeAspect="1"/>
          </p:cNvPicPr>
          <p:nvPr>
            <p:ph sz="half" idx="1"/>
          </p:nvPr>
        </p:nvPicPr>
        <p:blipFill>
          <a:blip r:embed="rId2"/>
          <a:srcRect/>
          <a:stretch>
            <a:fillRect/>
          </a:stretch>
        </p:blipFill>
        <p:spPr>
          <a:xfrm>
            <a:off x="4416425" y="1676400"/>
            <a:ext cx="3429000" cy="45720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3429000" y="357188"/>
            <a:ext cx="71437" cy="46037"/>
          </a:xfrm>
        </p:spPr>
        <p:txBody>
          <a:bodyPr>
            <a:normAutofit fontScale="90000"/>
          </a:bodyPr>
          <a:lstStyle/>
          <a:p>
            <a:pPr fontAlgn="auto">
              <a:spcAft>
                <a:spcPts val="0"/>
              </a:spcAft>
              <a:defRPr/>
            </a:pPr>
            <a:endParaRPr lang="ru-RU" dirty="0"/>
          </a:p>
        </p:txBody>
      </p:sp>
      <p:sp>
        <p:nvSpPr>
          <p:cNvPr id="18434" name="Текст 3"/>
          <p:cNvSpPr>
            <a:spLocks noGrp="1"/>
          </p:cNvSpPr>
          <p:nvPr>
            <p:ph type="body" idx="2"/>
          </p:nvPr>
        </p:nvSpPr>
        <p:spPr>
          <a:xfrm>
            <a:off x="571500" y="928688"/>
            <a:ext cx="2743200" cy="4572000"/>
          </a:xfrm>
        </p:spPr>
        <p:txBody>
          <a:bodyPr/>
          <a:lstStyle/>
          <a:p>
            <a:r>
              <a:rPr lang="en-US" sz="2000" b="1" smtClean="0"/>
              <a:t>Marie Tussaud was born  in Strasburg in 1761. Her mother worked as a housekeeper for Dr. Philippe Curtius in Bern, Switzerland, who was a physician skilled in wax modelling. Curtius taught Tussaud the art of wax modelling.</a:t>
            </a:r>
          </a:p>
          <a:p>
            <a:r>
              <a:rPr lang="en-US" sz="2000" b="1" smtClean="0"/>
              <a:t>In 1842, she made a self portrait which is now on display at the entrance of her museum.</a:t>
            </a:r>
            <a:endParaRPr lang="ru-RU" sz="2000" b="1" smtClean="0"/>
          </a:p>
        </p:txBody>
      </p:sp>
      <p:pic>
        <p:nvPicPr>
          <p:cNvPr id="18435" name="Содержимое 4" descr="Изображение 143.jpg"/>
          <p:cNvPicPr>
            <a:picLocks noGrp="1" noChangeAspect="1"/>
          </p:cNvPicPr>
          <p:nvPr>
            <p:ph sz="half" idx="1"/>
          </p:nvPr>
        </p:nvPicPr>
        <p:blipFill>
          <a:blip r:embed="rId2"/>
          <a:srcRect/>
          <a:stretch>
            <a:fillRect/>
          </a:stretch>
        </p:blipFill>
        <p:spPr>
          <a:xfrm>
            <a:off x="3575050" y="2046288"/>
            <a:ext cx="5111750" cy="38322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5" descr="Изображение 144.jpg"/>
          <p:cNvPicPr>
            <a:picLocks noChangeAspect="1"/>
          </p:cNvPicPr>
          <p:nvPr/>
        </p:nvPicPr>
        <p:blipFill>
          <a:blip r:embed="rId2"/>
          <a:srcRect/>
          <a:stretch>
            <a:fillRect/>
          </a:stretch>
        </p:blipFill>
        <p:spPr bwMode="auto">
          <a:xfrm>
            <a:off x="2714625" y="1000125"/>
            <a:ext cx="4572000"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1357313" y="5429250"/>
            <a:ext cx="5486400" cy="928688"/>
          </a:xfrm>
        </p:spPr>
        <p:txBody>
          <a:bodyPr/>
          <a:lstStyle/>
          <a:p>
            <a:r>
              <a:rPr lang="en-US" smtClean="0">
                <a:solidFill>
                  <a:schemeClr val="tx1"/>
                </a:solidFill>
                <a:latin typeface="Constantia" pitchFamily="18" charset="0"/>
              </a:rPr>
              <a:t>Madame Tussaud’s Museum consists of several halls with wax images of outstanding political characters,</a:t>
            </a:r>
            <a:endParaRPr lang="ru-RU" smtClean="0">
              <a:solidFill>
                <a:schemeClr val="tx1"/>
              </a:solidFill>
              <a:latin typeface="Constantia" pitchFamily="18" charset="0"/>
            </a:endParaRPr>
          </a:p>
        </p:txBody>
      </p:sp>
      <p:sp>
        <p:nvSpPr>
          <p:cNvPr id="4" name="Текст 3"/>
          <p:cNvSpPr>
            <a:spLocks noGrp="1"/>
          </p:cNvSpPr>
          <p:nvPr>
            <p:ph type="body" sz="half" idx="2"/>
          </p:nvPr>
        </p:nvSpPr>
        <p:spPr>
          <a:xfrm>
            <a:off x="12430125" y="3740150"/>
            <a:ext cx="96838" cy="46038"/>
          </a:xfrm>
        </p:spPr>
        <p:txBody>
          <a:bodyPr>
            <a:normAutofit fontScale="25000" lnSpcReduction="20000"/>
          </a:bodyPr>
          <a:lstStyle/>
          <a:p>
            <a:pPr fontAlgn="auto">
              <a:spcAft>
                <a:spcPts val="0"/>
              </a:spcAft>
              <a:buClr>
                <a:schemeClr val="accent3"/>
              </a:buClr>
              <a:defRPr/>
            </a:pPr>
            <a:endParaRPr lang="ru-RU" dirty="0"/>
          </a:p>
        </p:txBody>
      </p:sp>
      <p:pic>
        <p:nvPicPr>
          <p:cNvPr id="20483" name="Рисунок 4" descr="IMG_0731.JPG"/>
          <p:cNvPicPr>
            <a:picLocks noGrp="1" noChangeAspect="1"/>
          </p:cNvPicPr>
          <p:nvPr>
            <p:ph type="pic" idx="1"/>
          </p:nvPr>
        </p:nvPicPr>
        <p:blipFill>
          <a:blip r:embed="rId2"/>
          <a:srcRect/>
          <a:stretch>
            <a:fillRect/>
          </a:stretch>
        </p:blipFill>
        <p:spPr>
          <a:xfrm rot="420000">
            <a:off x="3436938" y="1195388"/>
            <a:ext cx="4618037" cy="393223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4" descr="IMG_0734.JPG"/>
          <p:cNvPicPr>
            <a:picLocks noChangeAspect="1"/>
          </p:cNvPicPr>
          <p:nvPr/>
        </p:nvPicPr>
        <p:blipFill>
          <a:blip r:embed="rId2"/>
          <a:srcRect/>
          <a:stretch>
            <a:fillRect/>
          </a:stretch>
        </p:blipFill>
        <p:spPr bwMode="auto">
          <a:xfrm>
            <a:off x="2000250" y="0"/>
            <a:ext cx="5143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3357563" y="6000750"/>
            <a:ext cx="5486400" cy="566738"/>
          </a:xfrm>
        </p:spPr>
        <p:txBody>
          <a:bodyPr/>
          <a:lstStyle/>
          <a:p>
            <a:pPr algn="ctr"/>
            <a:r>
              <a:rPr lang="en-US" smtClean="0"/>
              <a:t>Charles Dickens</a:t>
            </a:r>
            <a:br>
              <a:rPr lang="en-US" smtClean="0"/>
            </a:br>
            <a:endParaRPr lang="ru-RU" smtClean="0"/>
          </a:p>
        </p:txBody>
      </p:sp>
      <p:sp>
        <p:nvSpPr>
          <p:cNvPr id="22530" name="Текст 3"/>
          <p:cNvSpPr>
            <a:spLocks noGrp="1"/>
          </p:cNvSpPr>
          <p:nvPr>
            <p:ph type="body" sz="half" idx="2"/>
          </p:nvPr>
        </p:nvSpPr>
        <p:spPr>
          <a:xfrm>
            <a:off x="1714500" y="142875"/>
            <a:ext cx="5486400" cy="804863"/>
          </a:xfrm>
        </p:spPr>
        <p:txBody>
          <a:bodyPr/>
          <a:lstStyle/>
          <a:p>
            <a:r>
              <a:rPr lang="en-US" sz="2000" b="1" smtClean="0"/>
              <a:t>poets and writers,</a:t>
            </a:r>
            <a:endParaRPr lang="ru-RU" sz="2000" b="1" smtClean="0"/>
          </a:p>
        </p:txBody>
      </p:sp>
      <p:pic>
        <p:nvPicPr>
          <p:cNvPr id="22531" name="Рисунок 4" descr="dickens.jpg"/>
          <p:cNvPicPr>
            <a:picLocks noGrp="1" noChangeAspect="1"/>
          </p:cNvPicPr>
          <p:nvPr>
            <p:ph type="pic" idx="1"/>
          </p:nvPr>
        </p:nvPicPr>
        <p:blipFill>
          <a:blip r:embed="rId2"/>
          <a:srcRect/>
          <a:stretch>
            <a:fillRect/>
          </a:stretch>
        </p:blipFill>
        <p:spPr>
          <a:xfrm rot="420000">
            <a:off x="3486150" y="1200150"/>
            <a:ext cx="4618038" cy="393065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301</TotalTime>
  <Words>287</Words>
  <Application>Microsoft Office PowerPoint</Application>
  <PresentationFormat>Экран (4:3)</PresentationFormat>
  <Paragraphs>32</Paragraphs>
  <Slides>26</Slides>
  <Notes>2</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2</vt:i4>
      </vt:variant>
      <vt:variant>
        <vt:lpstr>Заголовки слайдов</vt:lpstr>
      </vt:variant>
      <vt:variant>
        <vt:i4>26</vt:i4>
      </vt:variant>
    </vt:vector>
  </HeadingPairs>
  <TitlesOfParts>
    <vt:vector size="33" baseType="lpstr">
      <vt:lpstr>Constantia</vt:lpstr>
      <vt:lpstr>Arial</vt:lpstr>
      <vt:lpstr>Calibri</vt:lpstr>
      <vt:lpstr>Wingdings 2</vt:lpstr>
      <vt:lpstr>Times New Roman</vt:lpstr>
      <vt:lpstr>Поток</vt:lpstr>
      <vt:lpstr>Поток</vt:lpstr>
      <vt:lpstr>Слайд 1</vt:lpstr>
      <vt:lpstr>Слайд 2</vt:lpstr>
      <vt:lpstr>Слайд 3</vt:lpstr>
      <vt:lpstr>Madame Tussaud’s</vt:lpstr>
      <vt:lpstr>Слайд 5</vt:lpstr>
      <vt:lpstr>Слайд 6</vt:lpstr>
      <vt:lpstr>Madame Tussaud’s Museum consists of several halls with wax images of outstanding political characters,</vt:lpstr>
      <vt:lpstr>Слайд 8</vt:lpstr>
      <vt:lpstr>Charles Dickens </vt:lpstr>
      <vt:lpstr>Слайд 10</vt:lpstr>
      <vt:lpstr>The Beatles </vt:lpstr>
      <vt:lpstr>There is a special place for the Queen’s family:</vt:lpstr>
      <vt:lpstr>the Queen , her husband</vt:lpstr>
      <vt:lpstr>their children and other members of the Royal family. </vt:lpstr>
      <vt:lpstr>Слайд 15</vt:lpstr>
      <vt:lpstr>      One of the main attractions of the museum was the Chamber of Horrors.   This part of the exhibition included victims of the French Revolution and newly created figures of murderers and other criminals. </vt:lpstr>
      <vt:lpstr>The name is often credited to a contributor to Punch in 1845</vt:lpstr>
      <vt:lpstr>Madame Tussaud's wax museum has now grown to become a major tourist attraction in London. It has expanded and will expand with branches in Amsterdam, Bangkok, Berlin, Dubai, Hamburg, Hollywood, Hong Kong, Blackpool, Las Vegas, Moscow, New York City, Shanghai, Vienna and Washington, D.C.  </vt:lpstr>
      <vt:lpstr>Слайд 19</vt:lpstr>
      <vt:lpstr>      Hyde park</vt:lpstr>
      <vt:lpstr>Regent’s park</vt:lpstr>
      <vt:lpstr>London Zoo</vt:lpstr>
      <vt:lpstr>Слайд 23</vt:lpstr>
      <vt:lpstr> Kensington Gardens</vt:lpstr>
      <vt:lpstr>Слайд 25</vt:lpstr>
      <vt:lpstr>Слайд 26</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31</cp:revision>
  <dcterms:created xsi:type="dcterms:W3CDTF">2010-12-30T12:32:31Z</dcterms:created>
  <dcterms:modified xsi:type="dcterms:W3CDTF">2011-05-22T21:52:46Z</dcterms:modified>
</cp:coreProperties>
</file>