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1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dirty="0" smtClean="0"/>
              <a:t>Смотришь </a:t>
            </a:r>
            <a:r>
              <a:rPr lang="ru-RU" sz="2400" dirty="0"/>
              <a:t>ли ты сериал </a:t>
            </a:r>
            <a:r>
              <a:rPr lang="ru-RU" sz="2400" baseline="0" dirty="0" smtClean="0"/>
              <a:t> Школа?</a:t>
            </a:r>
            <a:endParaRPr lang="ru-RU" sz="24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смотришь ли ты сериал ""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Как ты думаешь, этот сериал реально показывает жизнь школьников?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ты думаешь, этот сериал реально показывает жизнь школьников?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 много преувеличен</c:v>
                </c:pt>
                <c:pt idx="2">
                  <c:v>такого в школе не бывает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4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ты оцениваешь поведение своих сверстников?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хорошее</c:v>
                </c:pt>
                <c:pt idx="1">
                  <c:v>нормальное</c:v>
                </c:pt>
                <c:pt idx="2">
                  <c:v>неудовлетворительное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5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4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 тебя  возникает  желание брать пример с героев этого сериала?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иногда</c:v>
                </c:pt>
                <c:pt idx="2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10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Ты обсуждаешь с родителями этот фильм?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6315789473684216E-2"/>
          <c:y val="0.15057315819198513"/>
          <c:w val="0.79952631578947353"/>
          <c:h val="0.826787356568651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 обсуждаешь с родителями этот фильм?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иногда</c:v>
                </c:pt>
                <c:pt idx="2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0A5A96-313C-4A48-B248-CB1EEB8126B8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9E4FA5-3A37-4A50-921D-8E56A73AD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A5A96-313C-4A48-B248-CB1EEB8126B8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E4FA5-3A37-4A50-921D-8E56A73AD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40A5A96-313C-4A48-B248-CB1EEB8126B8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9E4FA5-3A37-4A50-921D-8E56A73AD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A5A96-313C-4A48-B248-CB1EEB8126B8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E4FA5-3A37-4A50-921D-8E56A73AD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0A5A96-313C-4A48-B248-CB1EEB8126B8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89E4FA5-3A37-4A50-921D-8E56A73AD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A5A96-313C-4A48-B248-CB1EEB8126B8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E4FA5-3A37-4A50-921D-8E56A73AD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A5A96-313C-4A48-B248-CB1EEB8126B8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E4FA5-3A37-4A50-921D-8E56A73AD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A5A96-313C-4A48-B248-CB1EEB8126B8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E4FA5-3A37-4A50-921D-8E56A73AD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0A5A96-313C-4A48-B248-CB1EEB8126B8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E4FA5-3A37-4A50-921D-8E56A73AD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A5A96-313C-4A48-B248-CB1EEB8126B8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E4FA5-3A37-4A50-921D-8E56A73AD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A5A96-313C-4A48-B248-CB1EEB8126B8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E4FA5-3A37-4A50-921D-8E56A73AD1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40A5A96-313C-4A48-B248-CB1EEB8126B8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9E4FA5-3A37-4A50-921D-8E56A73AD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www.wild-mistress.ru/wm/wm.nsf/publicall/2009-12-30-211731.html/$File/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57166"/>
            <a:ext cx="500066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 fontScale="25000" lnSpcReduction="2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6000" dirty="0" smtClean="0"/>
              <a:t>Воспитание </a:t>
            </a:r>
          </a:p>
          <a:p>
            <a:pPr algn="ctr"/>
            <a:r>
              <a:rPr lang="ru-RU" sz="16000" dirty="0" smtClean="0"/>
              <a:t>культуры поведения</a:t>
            </a:r>
          </a:p>
          <a:p>
            <a:pPr algn="ctr"/>
            <a:r>
              <a:rPr lang="ru-RU" sz="16000" dirty="0" smtClean="0"/>
              <a:t> школьников</a:t>
            </a:r>
            <a:br>
              <a:rPr lang="ru-RU" sz="16000" dirty="0" smtClean="0"/>
            </a:br>
            <a:endParaRPr lang="ru-RU" sz="1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7239000" cy="1143000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214422"/>
            <a:ext cx="8001056" cy="524131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sz="3600" b="1" i="1" dirty="0" smtClean="0"/>
              <a:t>Покинут счастьем будет тот,</a:t>
            </a:r>
            <a:br>
              <a:rPr lang="ru-RU" sz="3600" b="1" i="1" dirty="0" smtClean="0"/>
            </a:br>
            <a:r>
              <a:rPr lang="ru-RU" sz="3600" b="1" i="1" dirty="0" smtClean="0"/>
              <a:t>                                                                       Кого ребенком плохо воспитали.</a:t>
            </a:r>
            <a:br>
              <a:rPr lang="ru-RU" sz="3600" b="1" i="1" dirty="0" smtClean="0"/>
            </a:br>
            <a:r>
              <a:rPr lang="ru-RU" sz="3600" b="1" i="1" dirty="0" smtClean="0"/>
              <a:t>                                                                       Побег зеленый выпрямить легко,</a:t>
            </a:r>
            <a:br>
              <a:rPr lang="ru-RU" sz="3600" b="1" i="1" dirty="0" smtClean="0"/>
            </a:br>
            <a:r>
              <a:rPr lang="ru-RU" sz="3600" b="1" i="1" dirty="0" smtClean="0"/>
              <a:t>                                                                         Сухую ветвь один огонь исправит.</a:t>
            </a:r>
            <a:r>
              <a:rPr lang="ru-RU" sz="3600" b="1" dirty="0" smtClean="0"/>
              <a:t> </a:t>
            </a:r>
          </a:p>
          <a:p>
            <a:pPr algn="r">
              <a:buNone/>
            </a:pPr>
            <a:r>
              <a:rPr lang="ru-RU" b="1" dirty="0" smtClean="0"/>
              <a:t>                                                                                                                 Саади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7239000" cy="5956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500042"/>
          <a:ext cx="7239000" cy="5884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7239000" cy="6027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7239000" cy="6170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3214686"/>
            <a:ext cx="5105400" cy="2868168"/>
          </a:xfrm>
        </p:spPr>
        <p:txBody>
          <a:bodyPr/>
          <a:lstStyle/>
          <a:p>
            <a:pPr algn="ctr"/>
            <a:r>
              <a:rPr lang="ru-RU" dirty="0" smtClean="0"/>
              <a:t>Пренебрежение воспитанием есть гибель людей, семей, </a:t>
            </a:r>
            <a:r>
              <a:rPr lang="ru-RU" dirty="0" smtClean="0"/>
              <a:t>  государств </a:t>
            </a:r>
            <a:r>
              <a:rPr lang="ru-RU" dirty="0" smtClean="0"/>
              <a:t>и всего мира Я.А.Каменский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Периодически вести разъяснительную работу:  диалог с детьми о жизни, политике, морали, способствующую формированию нравственных ценностей детей.</a:t>
            </a:r>
          </a:p>
          <a:p>
            <a:r>
              <a:rPr lang="ru-RU" dirty="0" smtClean="0"/>
              <a:t>Помнить</a:t>
            </a:r>
            <a:r>
              <a:rPr lang="ru-RU" dirty="0" smtClean="0"/>
              <a:t>. Личный положительный пример – основа воспитания!</a:t>
            </a:r>
          </a:p>
          <a:p>
            <a:r>
              <a:rPr lang="ru-RU" smtClean="0"/>
              <a:t> </a:t>
            </a:r>
            <a:r>
              <a:rPr lang="ru-RU" dirty="0" smtClean="0"/>
              <a:t>Родителям контролировать поведение ребёнка, стараться предупредить возможные отрицательные поступки.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</TotalTime>
  <Words>106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Слайд 1</vt:lpstr>
      <vt:lpstr>    </vt:lpstr>
      <vt:lpstr>Слайд 3</vt:lpstr>
      <vt:lpstr>Слайд 4</vt:lpstr>
      <vt:lpstr>Слайд 5</vt:lpstr>
      <vt:lpstr>Слайд 6</vt:lpstr>
      <vt:lpstr>Слайд 7</vt:lpstr>
      <vt:lpstr>Пренебрежение воспитанием есть гибель людей, семей,   государств и всего мира Я.А.Каменский  </vt:lpstr>
      <vt:lpstr>Проект  решения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ноутбук</dc:creator>
  <cp:lastModifiedBy>ноутбук</cp:lastModifiedBy>
  <cp:revision>14</cp:revision>
  <dcterms:created xsi:type="dcterms:W3CDTF">2010-01-28T21:29:47Z</dcterms:created>
  <dcterms:modified xsi:type="dcterms:W3CDTF">2011-02-03T19:12:39Z</dcterms:modified>
</cp:coreProperties>
</file>