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</p:sldIdLst>
  <p:sldSz cx="10693400" cy="75612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78" y="-72"/>
      </p:cViewPr>
      <p:guideLst>
        <p:guide orient="horz" pos="2382"/>
        <p:guide pos="33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23782" y="1512253"/>
            <a:ext cx="9182065" cy="2016337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23783" y="3559611"/>
            <a:ext cx="9185631" cy="1932323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1008170"/>
            <a:ext cx="2406015" cy="574621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1008170"/>
            <a:ext cx="7039821" cy="574621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217" y="1451763"/>
            <a:ext cx="9089391" cy="1502171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0217" y="2982018"/>
            <a:ext cx="9089391" cy="1664527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776290"/>
            <a:ext cx="9624060" cy="126021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2116983"/>
            <a:ext cx="4722919" cy="4889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1" y="2116983"/>
            <a:ext cx="4722919" cy="4889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776290"/>
            <a:ext cx="9624060" cy="126021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1" y="2045497"/>
            <a:ext cx="4724775" cy="72696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32100" y="2050469"/>
            <a:ext cx="4726631" cy="721995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34671" y="2772463"/>
            <a:ext cx="4724775" cy="4240085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100" y="2772463"/>
            <a:ext cx="4726631" cy="4240085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776290"/>
            <a:ext cx="9713171" cy="126021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006" y="567097"/>
            <a:ext cx="3208020" cy="1281214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02006" y="1848309"/>
            <a:ext cx="3208020" cy="5040842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180822" y="1848309"/>
            <a:ext cx="5977908" cy="5040842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702172" y="1221706"/>
            <a:ext cx="6148705" cy="4536758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9360391" y="5909393"/>
            <a:ext cx="181787" cy="171389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893" y="1297693"/>
            <a:ext cx="2587803" cy="1744913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2894" y="3118867"/>
            <a:ext cx="2584238" cy="2402801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445837" y="7008171"/>
            <a:ext cx="712893" cy="4025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076441" y="1322524"/>
            <a:ext cx="5400167" cy="433512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1140" y="6413071"/>
            <a:ext cx="10715678" cy="11481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123921" y="6857647"/>
            <a:ext cx="5569479" cy="70361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1140" y="-7877"/>
            <a:ext cx="10715678" cy="11481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123921" y="-7875"/>
            <a:ext cx="5569479" cy="70361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34671" y="776290"/>
            <a:ext cx="9624060" cy="126021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534671" y="2133957"/>
            <a:ext cx="9624060" cy="483920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534671" y="7008171"/>
            <a:ext cx="2495127" cy="40256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18909" y="7008171"/>
            <a:ext cx="3920913" cy="40256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9267615" y="7008171"/>
            <a:ext cx="891116" cy="402568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2238" y="223164"/>
            <a:ext cx="10736141" cy="7158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wheel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0818" y="1181429"/>
            <a:ext cx="7176344" cy="1496511"/>
          </a:xfrm>
        </p:spPr>
        <p:txBody>
          <a:bodyPr/>
          <a:lstStyle/>
          <a:p>
            <a:pPr algn="ctr"/>
            <a:r>
              <a:rPr lang="ru-RU" sz="6000" dirty="0" smtClean="0">
                <a:latin typeface="Arial" pitchFamily="34" charset="0"/>
                <a:cs typeface="Arial" pitchFamily="34" charset="0"/>
              </a:rPr>
              <a:t>Урок- ярмарка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2283" y="3637755"/>
            <a:ext cx="7946383" cy="1796915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«Человек – предел планетарной эволюции»</a:t>
            </a:r>
            <a:endParaRPr lang="ru-RU" sz="48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7904" y="630083"/>
            <a:ext cx="7871704" cy="1654038"/>
          </a:xfrm>
        </p:spPr>
        <p:txBody>
          <a:bodyPr/>
          <a:lstStyle/>
          <a:p>
            <a:r>
              <a:rPr lang="ru-RU" b="0" dirty="0" smtClean="0">
                <a:latin typeface="Arial" pitchFamily="34" charset="0"/>
                <a:cs typeface="Arial" pitchFamily="34" charset="0"/>
              </a:rPr>
              <a:t>Торговый ряд </a:t>
            </a:r>
            <a:r>
              <a:rPr lang="ru-RU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«Ералаш»</a:t>
            </a:r>
            <a:endParaRPr lang="ru-RU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4134" y="2677940"/>
            <a:ext cx="9375473" cy="4016949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Проплиотек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        а) «почти обезьяна»  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Парапитек                       б) «древесная обезьяна» 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Дриопитек                       в) «южная обезьяна» </a:t>
            </a:r>
          </a:p>
          <a:p>
            <a:pPr marL="457200" indent="-457200">
              <a:buAutoNum type="arabicParenR"/>
            </a:pP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Астралопитек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      г) «обезьяночеловек» 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Питекантроп                  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 «китайский человек» 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Синантроп                       е) 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предобезьяна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\Мои документы\Мои рисунки\MP Navigator EX\2010_02_11\IMG_NEW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0684" y="1137425"/>
            <a:ext cx="3973783" cy="513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9246" y="5352267"/>
            <a:ext cx="4036643" cy="102390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Рамапитек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Мои документы\Мои рисунки\MP Navigator EX\2010_02_11\IMG_0001_NEW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4932" y="1065987"/>
            <a:ext cx="3810226" cy="45573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9181" y="4780763"/>
            <a:ext cx="4714908" cy="102392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Австралопитек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Мои рисунки\MP Navigator EX\2010_02_11\IMG_0003_NEW.jpg"/>
          <p:cNvPicPr>
            <a:picLocks noChangeAspect="1" noChangeArrowheads="1"/>
          </p:cNvPicPr>
          <p:nvPr/>
        </p:nvPicPr>
        <p:blipFill>
          <a:blip r:embed="rId2" cstate="print"/>
          <a:srcRect r="20556"/>
          <a:stretch>
            <a:fillRect/>
          </a:stretch>
        </p:blipFill>
        <p:spPr bwMode="auto">
          <a:xfrm>
            <a:off x="2060552" y="1994681"/>
            <a:ext cx="6733464" cy="44035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9180" y="5852333"/>
            <a:ext cx="5643602" cy="78763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Древнейшие люди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Мои документы\Мои рисунки\MP Navigator EX\2010_02_11\IMG_0001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60" y="994549"/>
            <a:ext cx="3519710" cy="45856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3494" y="5192921"/>
            <a:ext cx="4643470" cy="94516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Человек умелый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Мои документы\Мои рисунки\MP Navigator EX\2010_02_11\IMG_0002_NEW_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3494" y="994549"/>
            <a:ext cx="4214842" cy="54237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9180" y="6209523"/>
            <a:ext cx="4714908" cy="866401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Arial" pitchFamily="34" charset="0"/>
                <a:cs typeface="Arial" pitchFamily="34" charset="0"/>
              </a:rPr>
              <a:t>Неандерталец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Мои документы\Мои рисунки\MP Navigator EX\2010_02_11\IMG_0002_NEW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4932" y="923111"/>
            <a:ext cx="4214842" cy="53522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3494" y="6136266"/>
            <a:ext cx="4429156" cy="787637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  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Палеоантропы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Мои документы\Мои рисунки\MP Navigator EX\2010_02_11\IMG_0004_N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3428" y="1280301"/>
            <a:ext cx="6072230" cy="49070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4932" y="5780895"/>
            <a:ext cx="5000660" cy="94516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Arial" pitchFamily="34" charset="0"/>
                <a:cs typeface="Arial" pitchFamily="34" charset="0"/>
              </a:rPr>
              <a:t>Древние люди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Documents and Settings\Admin\Мои документы\Мои рисунки\MP Navigator EX\2010_02_11\IMG_NEW_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5394" y="1494615"/>
            <a:ext cx="3059727" cy="4599468"/>
          </a:xfrm>
          <a:prstGeom prst="rect">
            <a:avLst/>
          </a:prstGeom>
          <a:noFill/>
        </p:spPr>
      </p:pic>
      <p:pic>
        <p:nvPicPr>
          <p:cNvPr id="11266" name="Picture 2" descr="C:\Documents and Settings\Admin\Мои документы\Мои рисунки\MP Navigator EX\2010_02_11\IMG_0002_N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106" y="1423177"/>
            <a:ext cx="2797987" cy="46519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354" y="5852333"/>
            <a:ext cx="9356790" cy="866401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Новые люди   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           Кроманьонец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Другая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109</TotalTime>
  <Words>69</Words>
  <PresentationFormat>Произвольный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Урок- ярмарка</vt:lpstr>
      <vt:lpstr> Рамапитек </vt:lpstr>
      <vt:lpstr>Австралопитек</vt:lpstr>
      <vt:lpstr>Древнейшие люди</vt:lpstr>
      <vt:lpstr>Человек умелый</vt:lpstr>
      <vt:lpstr>Неандерталец</vt:lpstr>
      <vt:lpstr>   Палеоантропы</vt:lpstr>
      <vt:lpstr>Древние люди</vt:lpstr>
      <vt:lpstr>Новые люди                Кроманьонец</vt:lpstr>
      <vt:lpstr>Торговый ряд «Ералаш»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Home</cp:lastModifiedBy>
  <cp:revision>18</cp:revision>
  <dcterms:modified xsi:type="dcterms:W3CDTF">2011-01-24T20:24:27Z</dcterms:modified>
</cp:coreProperties>
</file>