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58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72E681-A4AB-406C-9C64-0E21CF1DD70A}" type="datetimeFigureOut">
              <a:rPr lang="ru-RU" smtClean="0"/>
              <a:pPr/>
              <a:t>29.03.2010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E870B6-4840-46E1-BEED-7441D32C9FB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Открытый урок по теме «Биосфера»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501122" cy="4357718"/>
          </a:xfrm>
          <a:effectLst>
            <a:glow rad="101600">
              <a:schemeClr val="accent1">
                <a:lumMod val="75000"/>
                <a:alpha val="60000"/>
              </a:schemeClr>
            </a:glow>
          </a:effectLst>
        </p:spPr>
        <p:txBody>
          <a:bodyPr>
            <a:noAutofit/>
          </a:bodyPr>
          <a:lstStyle/>
          <a:p>
            <a:pPr algn="l"/>
            <a:r>
              <a:rPr lang="ru-RU" sz="2800" b="1" u="sng" dirty="0" smtClean="0">
                <a:solidFill>
                  <a:srgbClr val="FFFF00"/>
                </a:solidFill>
              </a:rPr>
              <a:t>Цели урока</a:t>
            </a:r>
            <a:r>
              <a:rPr lang="ru-RU" sz="2800" b="1" dirty="0" smtClean="0">
                <a:solidFill>
                  <a:srgbClr val="FFFF00"/>
                </a:solidFill>
              </a:rPr>
              <a:t>: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</a:rPr>
              <a:t>      • выяснить значение биосферы;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</a:rPr>
              <a:t>      • формировать понятие «биосфера»;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</a:rPr>
              <a:t>      • раскрыть роль живых организмов в биосфере;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</a:rPr>
              <a:t>      • выявить взаимосвязи в круговороте веществ в природе; </a:t>
            </a:r>
          </a:p>
          <a:p>
            <a:pPr algn="l"/>
            <a:r>
              <a:rPr lang="ru-RU" sz="2800" b="1" dirty="0" smtClean="0">
                <a:solidFill>
                  <a:srgbClr val="FFFF00"/>
                </a:solidFill>
              </a:rPr>
              <a:t>      • показать необходимость охраны биосферы. </a:t>
            </a:r>
          </a:p>
          <a:p>
            <a:pPr algn="l"/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Оборудование:  ПК, тетради, ручки.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Способы действий учащихся: раскрыть значение составляющих частей биосферы; раскрыть значение растительности, животного мира, круговорота воды.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Ценностный компонент урока: доказать, что биосфера — уникальная оболочка Земли, заселенная живыми организмами; доказать, что человек — часть биосферы. </a:t>
            </a:r>
          </a:p>
          <a:p>
            <a:pPr marL="514350" indent="-51435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Работа  учащихся  с компьютером и в сети Интернет: поиск необходимой информации по изучаемому вопросу, составление презентации.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85738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Эпиграфом к уроку послужат известные слова академика В.И. Вернадского </a:t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"На земной поверхности нет     химической силы более постоянно действующей, а по этому более могущественной по своим конечным последствиям, чем живые организмы, взятые в целом".</a:t>
            </a:r>
            <a:endParaRPr lang="ru-RU" sz="36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472518" cy="7246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Владимир Иванович Вернадский</a:t>
            </a:r>
            <a:endParaRPr lang="ru-RU" b="1" dirty="0"/>
          </a:p>
        </p:txBody>
      </p:sp>
      <p:pic>
        <p:nvPicPr>
          <p:cNvPr id="2050" name="Picture 2" descr="E:\И.А\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3620770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643438" y="1571612"/>
            <a:ext cx="37862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Ему принадлежит особая </a:t>
            </a:r>
            <a:r>
              <a:rPr lang="ru-RU" sz="2400" dirty="0"/>
              <a:t>роль в развитии учения о биосфере - оболочке Земли, строение и организованность которой обусловлены жизнедеятельностью </a:t>
            </a:r>
            <a:r>
              <a:rPr lang="ru-RU" sz="2400" dirty="0" smtClean="0"/>
              <a:t>организмов.</a:t>
            </a:r>
          </a:p>
          <a:p>
            <a:r>
              <a:rPr lang="ru-RU" sz="2400" dirty="0" smtClean="0"/>
              <a:t>По </a:t>
            </a:r>
            <a:r>
              <a:rPr lang="ru-RU" sz="2400" dirty="0"/>
              <a:t>его утверждению, </a:t>
            </a:r>
            <a:r>
              <a:rPr lang="ru-RU" sz="2400" dirty="0">
                <a:solidFill>
                  <a:srgbClr val="FF0000"/>
                </a:solidFill>
              </a:rPr>
              <a:t>биосфера - планетарное явление космического характера. 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Постулаты учения о биосфере (В.И.Вернадский, 1926 г.)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92922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z="6400" b="1" dirty="0" smtClean="0">
                <a:solidFill>
                  <a:srgbClr val="FF0000"/>
                </a:solidFill>
              </a:rPr>
              <a:t>        </a:t>
            </a:r>
            <a:r>
              <a:rPr lang="ru-RU" sz="6400" b="1" dirty="0" smtClean="0">
                <a:solidFill>
                  <a:srgbClr val="FF0000"/>
                </a:solidFill>
              </a:rPr>
              <a:t>Биосфера </a:t>
            </a:r>
            <a:r>
              <a:rPr lang="ru-RU" sz="6400" b="1" dirty="0" smtClean="0"/>
              <a:t>– устойчивая динамическая система, которая уже изначально была высокоорганизованна и целостна.</a:t>
            </a:r>
          </a:p>
          <a:p>
            <a:pPr>
              <a:buNone/>
            </a:pPr>
            <a:r>
              <a:rPr lang="en-US" sz="6400" b="1" dirty="0" smtClean="0">
                <a:solidFill>
                  <a:srgbClr val="FF0000"/>
                </a:solidFill>
              </a:rPr>
              <a:t>       </a:t>
            </a:r>
            <a:r>
              <a:rPr lang="ru-RU" sz="6400" b="1" dirty="0" smtClean="0">
                <a:solidFill>
                  <a:srgbClr val="FF0000"/>
                </a:solidFill>
              </a:rPr>
              <a:t>Биосфера </a:t>
            </a:r>
            <a:r>
              <a:rPr lang="ru-RU" sz="6400" b="1" dirty="0" smtClean="0"/>
              <a:t>была структурирована на совокупности организмов. Только благодаря их “массовому эффекту” осуществлялись разнообразные геохимические функции жизни, что и отражалось в окружающей среде.</a:t>
            </a:r>
          </a:p>
          <a:p>
            <a:pPr>
              <a:buNone/>
            </a:pPr>
            <a:r>
              <a:rPr lang="en-US" sz="6400" b="1" dirty="0" smtClean="0"/>
              <a:t>       </a:t>
            </a:r>
            <a:r>
              <a:rPr lang="ru-RU" sz="6400" b="1" dirty="0" smtClean="0">
                <a:solidFill>
                  <a:srgbClr val="FF0000"/>
                </a:solidFill>
              </a:rPr>
              <a:t>Эволюционный процесс </a:t>
            </a:r>
            <a:r>
              <a:rPr lang="ru-RU" sz="6400" b="1" dirty="0" smtClean="0"/>
              <a:t>идет в определенной жизненной среде, состав и масса которой неизменны в геологическом времени… Выйти за пределы этой жизненной среды нельзя путем изучения эволюции видов</a:t>
            </a:r>
            <a:r>
              <a:rPr lang="ru-RU" sz="6400" b="1" dirty="0" smtClean="0"/>
              <a:t>.</a:t>
            </a:r>
            <a:endParaRPr lang="ru-RU" sz="6400" b="1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Живые организмы </a:t>
            </a:r>
            <a:r>
              <a:rPr lang="ru-RU" sz="2800" b="1" dirty="0" smtClean="0"/>
              <a:t>своим дыханием, своим питанием, своим метаболизмом… а главное – длящейся сотни миллионов лет непрерывной сменой поколений… порождали одно из </a:t>
            </a:r>
            <a:r>
              <a:rPr lang="ru-RU" sz="2800" b="1" dirty="0" err="1" smtClean="0"/>
              <a:t>грандиознейших</a:t>
            </a:r>
            <a:r>
              <a:rPr lang="ru-RU" sz="2800" b="1" dirty="0" smtClean="0"/>
              <a:t> планетных явлений ... Этот великий планетный процесс есть миграция химических элементов в биосфере.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</a:t>
            </a:r>
            <a:r>
              <a:rPr lang="ru-RU" sz="2800" b="1" dirty="0" smtClean="0">
                <a:solidFill>
                  <a:srgbClr val="FF0000"/>
                </a:solidFill>
              </a:rPr>
              <a:t>Для осуществления </a:t>
            </a:r>
            <a:r>
              <a:rPr lang="ru-RU" sz="2800" b="1" dirty="0" smtClean="0"/>
              <a:t>полного кругооборота элементов в эволюции необходимо было участие “совокупностей”, состоящих из организмов разного уровня организации и различной таксономической принадлежности.</a:t>
            </a:r>
          </a:p>
          <a:p>
            <a:pPr>
              <a:buNone/>
            </a:pPr>
            <a:r>
              <a:rPr lang="en-US" sz="2800" b="1" dirty="0" smtClean="0"/>
              <a:t>      </a:t>
            </a:r>
            <a:r>
              <a:rPr lang="ru-RU" sz="2800" b="1" dirty="0" smtClean="0">
                <a:solidFill>
                  <a:srgbClr val="FF0000"/>
                </a:solidFill>
              </a:rPr>
              <a:t>Все без исключения </a:t>
            </a:r>
            <a:r>
              <a:rPr lang="ru-RU" sz="2800" b="1" dirty="0" smtClean="0"/>
              <a:t>геохимические функции живых организмов в биосфере могут быть исполнены простейшими одноклеточными. По истечении геологического времени различные организмы замещали друг друга, однако не происходило изменений их функции.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3" name="Picture 7" descr="E:\И.А\geo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5" y="448178"/>
            <a:ext cx="8876056" cy="571472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04088"/>
            <a:ext cx="7472386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С течением времени биосфера становится всё более неустойчивой. Существует несколько трагичных для человечества преждевременных изменений состояния биосферы, некоторые из них связаны с деятельностью человечества.</a:t>
            </a:r>
          </a:p>
          <a:p>
            <a:pPr>
              <a:buNone/>
            </a:pPr>
            <a:r>
              <a:rPr lang="ru-RU" dirty="0" smtClean="0"/>
              <a:t>     Некоторые </a:t>
            </a:r>
            <a:r>
              <a:rPr lang="ru-RU" dirty="0"/>
              <a:t>философы, например, Дэвид Пирс выступают за модификацию биосферы с целью избавления от страданий всех живых существ и создание в буквальном смысле рая на земле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Домашнее задание.</a:t>
            </a:r>
          </a:p>
          <a:p>
            <a:pPr>
              <a:buNone/>
            </a:pPr>
            <a:r>
              <a:rPr lang="ru-RU" dirty="0" smtClean="0"/>
              <a:t>напишите дома мини сочинение – рассуждение  на тему </a:t>
            </a:r>
          </a:p>
          <a:p>
            <a:pPr>
              <a:buNone/>
            </a:pPr>
            <a:r>
              <a:rPr lang="ru-RU" dirty="0" smtClean="0"/>
              <a:t>«Биосфера будущего»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456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Открытый урок по теме «Биосфера»</vt:lpstr>
      <vt:lpstr>Слайд 2</vt:lpstr>
      <vt:lpstr>Эпиграфом к уроку послужат известные слова академика В.И. Вернадского  </vt:lpstr>
      <vt:lpstr>Владимир Иванович Вернадский</vt:lpstr>
      <vt:lpstr>Постулаты учения о биосфере (В.И.Вернадский, 1926 г.) </vt:lpstr>
      <vt:lpstr>Слайд 6</vt:lpstr>
      <vt:lpstr>Слайд 7</vt:lpstr>
      <vt:lpstr>Итог урока: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теме «Биосфера»</dc:title>
  <dc:creator>Директор</dc:creator>
  <cp:lastModifiedBy>Директор</cp:lastModifiedBy>
  <cp:revision>24</cp:revision>
  <dcterms:created xsi:type="dcterms:W3CDTF">2010-03-27T06:02:02Z</dcterms:created>
  <dcterms:modified xsi:type="dcterms:W3CDTF">2010-03-29T06:34:21Z</dcterms:modified>
</cp:coreProperties>
</file>