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2" autoAdjust="0"/>
  </p:normalViewPr>
  <p:slideViewPr>
    <p:cSldViewPr>
      <p:cViewPr varScale="1">
        <p:scale>
          <a:sx n="70" d="100"/>
          <a:sy n="70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9906-A406-4B85-B67C-EDA0DE05DAC1}" type="datetimeFigureOut">
              <a:rPr lang="ru-RU" smtClean="0"/>
              <a:pPr/>
              <a:t>26.03.2010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D6364-05F4-4369-AB93-9066AF6D2B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9906-A406-4B85-B67C-EDA0DE05DAC1}" type="datetimeFigureOut">
              <a:rPr lang="ru-RU" smtClean="0"/>
              <a:pPr/>
              <a:t>26.03.2010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6364-05F4-4369-AB93-9066AF6D2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9906-A406-4B85-B67C-EDA0DE05DAC1}" type="datetimeFigureOut">
              <a:rPr lang="ru-RU" smtClean="0"/>
              <a:pPr/>
              <a:t>26.03.2010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6364-05F4-4369-AB93-9066AF6D2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BA9906-A406-4B85-B67C-EDA0DE05DAC1}" type="datetimeFigureOut">
              <a:rPr lang="ru-RU" smtClean="0"/>
              <a:pPr/>
              <a:t>26.03.2010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A8D6364-05F4-4369-AB93-9066AF6D2B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9906-A406-4B85-B67C-EDA0DE05DAC1}" type="datetimeFigureOut">
              <a:rPr lang="ru-RU" smtClean="0"/>
              <a:pPr/>
              <a:t>26.03.2010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6364-05F4-4369-AB93-9066AF6D2B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9906-A406-4B85-B67C-EDA0DE05DAC1}" type="datetimeFigureOut">
              <a:rPr lang="ru-RU" smtClean="0"/>
              <a:pPr/>
              <a:t>26.03.2010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6364-05F4-4369-AB93-9066AF6D2B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6364-05F4-4369-AB93-9066AF6D2B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9906-A406-4B85-B67C-EDA0DE05DAC1}" type="datetimeFigureOut">
              <a:rPr lang="ru-RU" smtClean="0"/>
              <a:pPr/>
              <a:t>26.03.2010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9906-A406-4B85-B67C-EDA0DE05DAC1}" type="datetimeFigureOut">
              <a:rPr lang="ru-RU" smtClean="0"/>
              <a:pPr/>
              <a:t>26.03.2010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6364-05F4-4369-AB93-9066AF6D2B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9906-A406-4B85-B67C-EDA0DE05DAC1}" type="datetimeFigureOut">
              <a:rPr lang="ru-RU" smtClean="0"/>
              <a:pPr/>
              <a:t>26.03.2010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6364-05F4-4369-AB93-9066AF6D2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BA9906-A406-4B85-B67C-EDA0DE05DAC1}" type="datetimeFigureOut">
              <a:rPr lang="ru-RU" smtClean="0"/>
              <a:pPr/>
              <a:t>26.03.2010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8D6364-05F4-4369-AB93-9066AF6D2B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9906-A406-4B85-B67C-EDA0DE05DAC1}" type="datetimeFigureOut">
              <a:rPr lang="ru-RU" smtClean="0"/>
              <a:pPr/>
              <a:t>26.03.2010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D6364-05F4-4369-AB93-9066AF6D2B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BA9906-A406-4B85-B67C-EDA0DE05DAC1}" type="datetimeFigureOut">
              <a:rPr lang="ru-RU" smtClean="0"/>
              <a:pPr/>
              <a:t>26.03.2010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A8D6364-05F4-4369-AB93-9066AF6D2B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143512"/>
            <a:ext cx="6272234" cy="1071570"/>
          </a:xfrm>
        </p:spPr>
        <p:txBody>
          <a:bodyPr>
            <a:normAutofit fontScale="92500" lnSpcReduction="10000"/>
          </a:bodyPr>
          <a:lstStyle/>
          <a:p>
            <a:endParaRPr lang="ru-RU" i="1" dirty="0" smtClean="0"/>
          </a:p>
          <a:p>
            <a:pPr algn="l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Разработал проект: </a:t>
            </a:r>
          </a:p>
          <a:p>
            <a:pPr algn="l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Лукащук Игорь      </a:t>
            </a:r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</a:rPr>
              <a:t>«Гидросфера</a:t>
            </a:r>
            <a:r>
              <a:rPr lang="ru-RU" sz="8000" dirty="0" smtClean="0">
                <a:solidFill>
                  <a:srgbClr val="FF0000"/>
                </a:solidFill>
              </a:rPr>
              <a:t>»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42"/>
            <a:ext cx="37861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Мы знаем, что вода – важный компонент биосферы и один из необходимых факторов существования живых организмов.. Так давайте выясним, что связано с загрязнением воды? Например, наша река Вятка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Проблема: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Цель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  </a:t>
            </a:r>
            <a:r>
              <a:rPr lang="ru-RU" sz="4000" dirty="0" smtClean="0">
                <a:solidFill>
                  <a:srgbClr val="FF0000"/>
                </a:solidFill>
              </a:rPr>
              <a:t>в</a:t>
            </a:r>
            <a:r>
              <a:rPr lang="ru-RU" sz="4000" dirty="0" smtClean="0">
                <a:solidFill>
                  <a:srgbClr val="FF0000"/>
                </a:solidFill>
              </a:rPr>
              <a:t>ыяснить с чем связано загрязнение воды в реке Вятка.       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реке Вятка: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500174"/>
            <a:ext cx="86439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Река Вятка, которая сегодня является в Кирове основным источником питьевой воды, по содержанию загрязняющих веществ характеризуется как умеренно загрязненная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загрязненная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что приравнивается к 3-4 классу качества.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мнению специалистов, на данный момент по результатам анализа объемов и состава отводимых сточных вод, наметилась тенденция к уменьшению объемов водоотведения в поверхностные водные объекты и объема сброса загрязненных сточных вод. Однако одной из основных проблем области остается состояние водных ресурсов. Качество вод, особенно в поверхностных водных объектах, не соответствует требованиям питьевого водоснабжения населения. Специалисты считают, что проблема водоснабжения в области вышла за рамки проблемы местного значения и должна решаться на федеральном уровне в рамках федеральной целевой программы "Экология и природные ресурсы России (2002-2010 годы)".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Водность ее определяется в основном количеством зимних осадков, выпадающих в бассейне реки. В средний по водности год расход воды р. Вятки у г. Кирова составляет 386 кубометров в сек., что соответствует модулю стока 8 л в сек., а в устье расход равен 890 куб. м в сек., модуль стока — 6,9 л в сек. Наибольший расход воды наблюдается весной, наименьший — зимой, перед началом весеннего половодья. Ледостав происходит от верховья к низовью. В верхней части течения он устанавливается в среднем в первой декаде ноября, в нижней — в начале 3-й декады ноября. 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07167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Мутность </a:t>
            </a:r>
            <a:r>
              <a:rPr lang="ru-RU" sz="2000" dirty="0" smtClean="0"/>
              <a:t>воды р. Вятки у г. Кирова — 60 г на куб. м, она возрастает вниз по течению. Увеличивается только в половодье. По химическому составу вода р. Вятки отличается малой минерализацией, особенно в верхнем течении. Это объясняется песчаными и супесчаными почвами и сильной заболоченностью местности. Даже в зимний период она не превышает 150 мг на литр </a:t>
            </a:r>
            <a:r>
              <a:rPr lang="ru-RU" sz="2000" dirty="0" smtClean="0"/>
              <a:t>воды.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</TotalTime>
  <Words>361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«Гидросфера»</vt:lpstr>
      <vt:lpstr>Проблема:</vt:lpstr>
      <vt:lpstr>Цель:   выяснить с чем связано загрязнение воды в реке Вятка.        </vt:lpstr>
      <vt:lpstr>О реке Вятка: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«Гидросфера»</dc:title>
  <dc:creator>Директор</dc:creator>
  <cp:lastModifiedBy>МОУСОШ</cp:lastModifiedBy>
  <cp:revision>12</cp:revision>
  <dcterms:created xsi:type="dcterms:W3CDTF">2010-02-19T05:20:49Z</dcterms:created>
  <dcterms:modified xsi:type="dcterms:W3CDTF">2010-03-26T08:31:55Z</dcterms:modified>
</cp:coreProperties>
</file>