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2D7169-AE48-4E72-9099-EE427CCB3741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5D8EAA-41F9-4AE0-87DC-23636F5A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FCBB7E-A66B-420F-A130-03F689B73ACA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AFEE59-B04B-4FDA-8296-B5143C13A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FC86-F3E9-4487-A86A-56B641E1F138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C000-733B-4CF3-AABA-718ED2502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B815D-D721-44A7-ADC3-03D72A830C30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F8CC7BF-8665-4A3F-BB66-D22E3F32F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451D-9336-49D6-8F40-5A2B5BE35200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D790-E1F8-4C56-90A5-9421620EE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761D9B3-4462-4A2C-BE8C-76E4EB14FD74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A14125-256E-466B-8EFF-C7AAE785C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68D6-82E1-4163-B790-34A1897FE4B4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415B-0951-4C40-AF37-32F701B9D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5B2F-78DA-4FBE-9C95-147F12B84C52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8C88-7A55-43F5-9DB5-6082D00BC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51C1-5D5C-40D2-92EE-0FF2700B9260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E47C-B67F-4EF6-83D1-ADF3E0EA5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76CF-1560-4C18-B976-639834F11C5A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0BEE3-45D2-4B1E-B2DA-8514C6B04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7456-12EC-4121-9342-499F1C282FF1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B62B-E929-4FC5-9D6E-95D4E4804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4C968D-6F3D-4C0A-89C0-9C9793CDDA34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01E1F-12A4-4965-9B1E-A76B31051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8AD02D4-4AA8-4B6F-9CAC-54887E7C5BCE}" type="datetimeFigureOut">
              <a:rPr lang="ru-RU"/>
              <a:pPr>
                <a:defRPr/>
              </a:pPr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E95DE9-ED3A-434A-9578-B5D7181D6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85728"/>
            <a:ext cx="5105400" cy="6869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МОУ Школа № 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5572125"/>
            <a:ext cx="5114925" cy="642938"/>
          </a:xfrm>
        </p:spPr>
        <p:txBody>
          <a:bodyPr/>
          <a:lstStyle/>
          <a:p>
            <a:pPr algn="ctr"/>
            <a:r>
              <a:rPr lang="ru-RU" sz="3600" smtClean="0"/>
              <a:t> </a:t>
            </a:r>
          </a:p>
          <a:p>
            <a:pPr algn="ctr"/>
            <a:r>
              <a:rPr lang="ru-RU" sz="2000" smtClean="0"/>
              <a:t>2010</a:t>
            </a:r>
          </a:p>
        </p:txBody>
      </p:sp>
      <p:pic>
        <p:nvPicPr>
          <p:cNvPr id="14339" name="Picture 2" descr="D:\НАТА\школьные фото\фото\учителя\100_67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143000"/>
            <a:ext cx="6500812" cy="4786313"/>
          </a:xfrm>
        </p:spPr>
      </p:pic>
      <p:sp>
        <p:nvSpPr>
          <p:cNvPr id="14340" name="Picture 2"/>
          <p:cNvSpPr>
            <a:spLocks noChangeAspect="1" noChangeArrowheads="1"/>
          </p:cNvSpPr>
          <p:nvPr/>
        </p:nvSpPr>
        <p:spPr bwMode="auto">
          <a:xfrm>
            <a:off x="144463" y="144463"/>
            <a:ext cx="24431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 numCol="1">
            <a:prstTxWarp prst="textChevro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ВНИМАНИЕ!!!</a:t>
            </a:r>
            <a:endParaRPr lang="ru-RU" sz="40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554" name="Содержимое 3" descr="71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2857500"/>
            <a:ext cx="1890713" cy="1857375"/>
          </a:xfrm>
        </p:spPr>
      </p:pic>
    </p:spTree>
  </p:cSld>
  <p:clrMapOvr>
    <a:masterClrMapping/>
  </p:clrMapOvr>
  <p:transition advClick="0" advTm="6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60580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Сварщик – это звучит гордо!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НАТА\Рабочий стол\сварщик\factory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857250"/>
            <a:ext cx="5929313" cy="5875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857232"/>
            <a:ext cx="3714752" cy="32004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Сварщик –</a:t>
            </a:r>
            <a:r>
              <a:rPr lang="ru-RU" sz="3200" dirty="0" smtClean="0">
                <a:solidFill>
                  <a:schemeClr val="tx1"/>
                </a:solidFill>
              </a:rPr>
              <a:t> специалист, занимающийся сваркой металла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sz="half" idx="2"/>
          </p:nvPr>
        </p:nvSpPr>
        <p:spPr>
          <a:xfrm>
            <a:off x="928688" y="5643563"/>
            <a:ext cx="7572375" cy="7143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smtClean="0"/>
              <a:t>Среди всех составляющих сварочного процесса сварщик занимает первое место. </a:t>
            </a:r>
          </a:p>
        </p:txBody>
      </p:sp>
      <p:pic>
        <p:nvPicPr>
          <p:cNvPr id="3074" name="Picture 2" descr="C:\Documents and Settings\НАТА\Рабочий стол\сварщик\img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654" r="16654"/>
          <a:stretch>
            <a:fillRect/>
          </a:stretch>
        </p:blipFill>
        <p:spPr>
          <a:xfrm>
            <a:off x="571472" y="1142984"/>
            <a:ext cx="4206240" cy="42062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влияние на развитие человечества  сварочной науки.</a:t>
            </a:r>
            <a:endParaRPr lang="ru-RU" sz="2800" dirty="0"/>
          </a:p>
        </p:txBody>
      </p:sp>
      <p:sp>
        <p:nvSpPr>
          <p:cNvPr id="17410" name="Содержимое 5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21764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mtClean="0"/>
              <a:t>Арсенал оружия;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mtClean="0"/>
              <a:t>Качественно выкованные мечи;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mtClean="0"/>
              <a:t>Исход великих сражений;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mtClean="0"/>
              <a:t>Декоративно-прикладное искусство.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smtClean="0"/>
          </a:p>
        </p:txBody>
      </p:sp>
      <p:pic>
        <p:nvPicPr>
          <p:cNvPr id="17411" name="Рисунок 3" descr="160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643063"/>
            <a:ext cx="15001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F:\Новая папка\CINEMA_PERM_RU_KADRY_POLTORA_RYCARYA_1017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786188"/>
            <a:ext cx="43576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F:\Новая папка\9839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86188"/>
            <a:ext cx="2262187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В настоящее время сварщик находится на переднем крае производства.</a:t>
            </a:r>
            <a:endParaRPr lang="ru-RU" sz="2800" dirty="0"/>
          </a:p>
        </p:txBody>
      </p:sp>
      <p:pic>
        <p:nvPicPr>
          <p:cNvPr id="18434" name="Picture 2" descr="C:\Documents and Settings\НАТА\Рабочий стол\сварщик\img_311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00188"/>
            <a:ext cx="6500812" cy="4875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Процесс сварки</a:t>
            </a:r>
            <a:endParaRPr lang="ru-RU" dirty="0"/>
          </a:p>
        </p:txBody>
      </p:sp>
      <p:pic>
        <p:nvPicPr>
          <p:cNvPr id="19458" name="Picture 2" descr="C:\Documents and Settings\НАТА\Рабочий стол\сварщик\Oblogka1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214563"/>
            <a:ext cx="2857500" cy="2352675"/>
          </a:xfrm>
        </p:spPr>
      </p:pic>
      <p:sp>
        <p:nvSpPr>
          <p:cNvPr id="5" name="Овал 4"/>
          <p:cNvSpPr/>
          <p:nvPr/>
        </p:nvSpPr>
        <p:spPr>
          <a:xfrm>
            <a:off x="3429000" y="1000125"/>
            <a:ext cx="4429125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разжижение основного металла</a:t>
            </a:r>
          </a:p>
        </p:txBody>
      </p:sp>
      <p:sp>
        <p:nvSpPr>
          <p:cNvPr id="6" name="Овал 5"/>
          <p:cNvSpPr/>
          <p:nvPr/>
        </p:nvSpPr>
        <p:spPr>
          <a:xfrm>
            <a:off x="3429000" y="3000375"/>
            <a:ext cx="4429125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предварительное плавление присадочного металла 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357813" y="2286000"/>
            <a:ext cx="571500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29000" y="5072063"/>
            <a:ext cx="442912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затвердевание и охлаждение расплавленного </a:t>
            </a:r>
            <a:r>
              <a:rPr lang="ru-RU" dirty="0"/>
              <a:t>металла – «сварочный шов»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357813" y="4286250"/>
            <a:ext cx="571500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Уровень мастерства сварщика обычно оценивают путем определения качества сварного шва.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Documents and Settings\НАТА\Рабочий стол\сварщик\WELDER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14500"/>
            <a:ext cx="3000375" cy="4394200"/>
          </a:xfrm>
        </p:spPr>
      </p:pic>
      <p:pic>
        <p:nvPicPr>
          <p:cNvPr id="20483" name="Picture 3" descr="C:\Documents and Settings\НАТА\Рабочий стол\сварщик\sv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643188"/>
            <a:ext cx="3008313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Виды сварки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715000" y="1609725"/>
            <a:ext cx="3143250" cy="4105275"/>
          </a:xfrm>
        </p:spPr>
        <p:txBody>
          <a:bodyPr/>
          <a:lstStyle/>
          <a:p>
            <a:r>
              <a:rPr lang="ru-RU" sz="2000" smtClean="0"/>
              <a:t>Кузнечная ;</a:t>
            </a:r>
          </a:p>
          <a:p>
            <a:r>
              <a:rPr lang="ru-RU" sz="2000" smtClean="0"/>
              <a:t>Газопрессовая ;</a:t>
            </a:r>
          </a:p>
          <a:p>
            <a:r>
              <a:rPr lang="ru-RU" sz="2000" smtClean="0"/>
              <a:t>Контактная ;</a:t>
            </a:r>
          </a:p>
          <a:p>
            <a:r>
              <a:rPr lang="ru-RU" sz="2000" smtClean="0"/>
              <a:t>Термитная;</a:t>
            </a:r>
          </a:p>
          <a:p>
            <a:r>
              <a:rPr lang="ru-RU" sz="2000" smtClean="0"/>
              <a:t>Электрическая дуговая;</a:t>
            </a:r>
          </a:p>
          <a:p>
            <a:r>
              <a:rPr lang="ru-RU" sz="2000" smtClean="0"/>
              <a:t>Электрошлаковая;</a:t>
            </a:r>
          </a:p>
          <a:p>
            <a:r>
              <a:rPr lang="ru-RU" sz="2000" smtClean="0"/>
              <a:t>атомноводородная;</a:t>
            </a:r>
          </a:p>
          <a:p>
            <a:r>
              <a:rPr lang="ru-RU" sz="2000" smtClean="0"/>
              <a:t>Газовая.</a:t>
            </a:r>
          </a:p>
          <a:p>
            <a:endParaRPr lang="ru-RU" sz="2000" smtClean="0"/>
          </a:p>
        </p:txBody>
      </p:sp>
      <p:pic>
        <p:nvPicPr>
          <p:cNvPr id="21507" name="Picture 5" descr="C:\Documents and Settings\НАТА\Рабочий стол\сварщик\789px-AlfredPalmerwelder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786063"/>
            <a:ext cx="27352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Documents and Settings\НАТА\Рабочий стол\сварщик\222222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31908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Documents and Settings\НАТА\Рабочий стол\сварщик\1230044427_stockxpertcom_id818114_jpg_644ca92837c7b4a7734229875b1f868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071938"/>
            <a:ext cx="27368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Профессиональные заболевания:</a:t>
            </a:r>
            <a:endParaRPr lang="ru-RU" sz="4000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2176463"/>
          </a:xfrm>
        </p:spPr>
        <p:txBody>
          <a:bodyPr/>
          <a:lstStyle/>
          <a:p>
            <a:r>
              <a:rPr lang="ru-RU" sz="4400" smtClean="0"/>
              <a:t>Электроофтальмия;</a:t>
            </a:r>
          </a:p>
          <a:p>
            <a:r>
              <a:rPr lang="ru-RU" sz="4400" smtClean="0"/>
              <a:t>Пневмокониоз.</a:t>
            </a:r>
          </a:p>
        </p:txBody>
      </p:sp>
      <p:pic>
        <p:nvPicPr>
          <p:cNvPr id="22531" name="Рисунок 4" descr="152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500438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</TotalTime>
  <Words>45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школа №8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Школа № 8</dc:title>
  <dc:creator>Директор</dc:creator>
  <cp:lastModifiedBy>nadezhda.pronskaya</cp:lastModifiedBy>
  <cp:revision>22</cp:revision>
  <dcterms:created xsi:type="dcterms:W3CDTF">2010-02-22T03:48:26Z</dcterms:created>
  <dcterms:modified xsi:type="dcterms:W3CDTF">2011-03-22T08:40:42Z</dcterms:modified>
</cp:coreProperties>
</file>