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0" r:id="rId4"/>
    <p:sldId id="284" r:id="rId5"/>
    <p:sldId id="283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6" r:id="rId18"/>
    <p:sldId id="279" r:id="rId19"/>
    <p:sldId id="281" r:id="rId20"/>
    <p:sldId id="282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C540E1-BB52-477A-AC84-BDA6F322BDF4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7FAE79-D0BB-4F94-9A43-32517FC26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ucenter.ru/upload/iblock/860/86051975bc2ef70f11f0da03903e95f4.jpg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baucenter.ru/upload/iblock/448/4482e70b807d72d5077e275d6f0d771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ucenter.ru/upload/iblock/c08/c0841eaf6dc5ab03f10333b1e4b4ff4d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baucenter.ru/upload/iblock/483/483fe90b4e70563cdcb04f2bc1882bc4.jpg" TargetMode="External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ucenter.ru/upload/iblock/957/957309d8fa7d9cd44ddc5c61f825d4f2.jp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baucenter.ru/upload/iblock/18f/18f76f6d5728e2f782b54f67cf0ed4c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ucenter.ru/upload/iblock/501/5019981dcbbe5f87645f673ce76fbb92.jpg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baucenter.ru/upload/iblock/5d7/5d700f0da3116269f6c756f9409b93aa.jpg" TargetMode="External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3214686"/>
            <a:ext cx="181365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403325" y="142852"/>
            <a:ext cx="16073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" y="60960"/>
            <a:ext cx="8976360" cy="67208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МОУ Гимназия № 36</a:t>
            </a:r>
          </a:p>
          <a:p>
            <a:pPr algn="ctr">
              <a:buNone/>
            </a:pP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классе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«Путешествие осеннего листочка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Краснодарскому краю и его столице»</a:t>
            </a:r>
          </a:p>
          <a:p>
            <a:pPr algn="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Автор: Малая Э.А.,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Краснодар 2011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:\Гимназия №36\2011год\135_list\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47781" cy="115648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023 C 0.34167 -0.06898 0.68351 -0.13773 0.81823 0.00023 C 0.95295 0.13842 0.88056 0.72546 0.80833 0.8294 C 0.73611 0.9331 0.47413 0.62222 0.3849 0.62245 C 0.29566 0.62268 0.28437 0.72708 0.27326 0.83148 " pathEditMode="relative" ptsTypes="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26 0.83148 C 0.28472 0.69931 0.29618 0.56736 0.28645 0.52708 C 0.27673 0.48681 0.24583 0.53796 0.21493 0.58935 " pathEditMode="relative" ptsTypes="a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реки Кубань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69" y="1622110"/>
            <a:ext cx="8908511" cy="51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 descr="H:\Гимназия №36\2011год\135_list\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500570"/>
            <a:ext cx="1582552" cy="11869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66667E-6 C 0.09444 0.01274 0.18889 0.0257 0.19496 0.05116 C 0.20104 0.07663 0.0941 0.13589 0.03663 0.15325 C -0.02083 0.17061 -0.08542 0.16297 -0.15 0.15556 " pathEditMode="relative" ptsTypes="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реки Кубань</a:t>
            </a:r>
            <a:endParaRPr lang="ru-RU" dirty="0"/>
          </a:p>
        </p:txBody>
      </p:sp>
      <p:pic>
        <p:nvPicPr>
          <p:cNvPr id="7170" name="Picture 2" descr="H:\08_ФОТО\р. Кубань Съемка с лодки\P1080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8" y="1617030"/>
            <a:ext cx="8884912" cy="5189214"/>
          </a:xfrm>
          <a:prstGeom prst="rect">
            <a:avLst/>
          </a:prstGeom>
          <a:noFill/>
        </p:spPr>
      </p:pic>
      <p:pic>
        <p:nvPicPr>
          <p:cNvPr id="5" name="Picture 15" descr="H:\Гимназия №36\2011год\135_list\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1582552" cy="11869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85185E-6 C 0.1052 -0.0581 0.21041 -0.1162 0.20989 -0.17106 C 0.20937 -0.22592 0.01302 -0.26412 -0.0033 -0.32893 C -0.01962 -0.39375 0.11475 -0.49745 0.11163 -0.55995 C 0.1085 -0.62245 0.00225 -0.68078 -0.02171 -0.7044 " pathEditMode="relative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9" presetClass="exit" presetSubtype="0" accel="10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Грамота Екатерины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066" y="1785926"/>
            <a:ext cx="38966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54" y="1785926"/>
            <a:ext cx="4564536" cy="484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0" descr="H:\Гимназия №36\2011год\135_list\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29264"/>
            <a:ext cx="1247781" cy="115648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Краснодара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08" y="1198235"/>
            <a:ext cx="8799212" cy="560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 descr="H:\Гимназия №36\2011год\135_list\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214290"/>
            <a:ext cx="1582552" cy="118691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66667E-6 C 0.07934 0.03126 0.15885 0.06274 0.26163 0.06019 C 0.36441 0.05765 0.5217 -0.02106 0.61667 -0.0155 C 0.71163 -0.00995 0.77153 0.04167 0.8316 0.09353 " pathEditMode="relative" ptsTypes="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Краснодара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06" y="1259212"/>
            <a:ext cx="8803934" cy="544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 descr="H:\Гимназия №36\2011год\135_list\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04"/>
            <a:ext cx="1582552" cy="118691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C -0.00417 0.09954 -0.00816 0.19931 -0.05347 0.24005 C -0.09879 0.28079 -0.21563 0.2044 -0.2717 0.24444 C -0.32778 0.28449 -0.39254 0.41968 -0.3901 0.48009 C -0.38767 0.54051 -0.27656 0.58935 -0.25677 0.60671 " pathEditMode="relative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Краснодара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75" y="1258258"/>
            <a:ext cx="8582589" cy="552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 descr="H:\Гимназия №36\2011год\135_list\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429132"/>
            <a:ext cx="1582552" cy="118691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81481E-6 C -0.11129 0.1088 -0.22258 0.21783 -0.3099 0.20672 C -0.39723 0.1956 -0.51772 0.00625 -0.52327 -0.06666 C -0.52883 -0.13958 -0.34185 -0.17315 -0.34341 -0.23102 C -0.34463 -0.28889 -0.50157 -0.34421 -0.53161 -0.41342 C -0.56164 -0.48264 -0.52431 -0.60787 -0.52327 -0.64676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Краснодара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90" y="1371600"/>
            <a:ext cx="8099102" cy="534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 descr="H:\Гимназия №36\2011год\135_list\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82552" cy="118691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9236 0.09491 0.18472 0.19005 0.2934 0.18889 C 0.40208 0.18773 0.59236 0.02593 0.65173 -0.00671 " pathEditMode="relative" ptsTypes="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Символика Кубани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" y="1184549"/>
            <a:ext cx="883493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H:\Гимназия №36\2011год\135_list\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429264"/>
            <a:ext cx="1247781" cy="115648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156383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1"/>
            <a:ext cx="8358246" cy="504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Кубани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0046" y="1500174"/>
            <a:ext cx="4357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Ты, Кубань, ты наша Родина,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Вековой наш богатырь!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Многоводная, раздольная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Разлилась ты вдаль и вширь.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далеких стран полуденных,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заморской стороны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Бьём челом тебе, родимая,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Твои верные сыны.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тебе здесь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вспоминаючи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Песню дружно мы поём,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 твои станицы вольные,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 родной отцовский дом.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768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6478" y="1516192"/>
            <a:ext cx="4615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тебе здесь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вспоминаючи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о матери родной,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врага, на басурманина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идём на смертный бой.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тебе здесь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вспоминаючи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тебя ль не постоять,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твою ли славу старую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Жизнь свою ли не отдать?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Мы, как дань свою покорную,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прославленных знамён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Шлём тебе, Кубань родимая,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сырой земли поклон.</a:t>
            </a:r>
          </a:p>
          <a:p>
            <a:endParaRPr lang="ru-RU" dirty="0"/>
          </a:p>
        </p:txBody>
      </p:sp>
      <p:pic>
        <p:nvPicPr>
          <p:cNvPr id="13" name="Picture 10" descr="H:\Гимназия №36\2011год\135_list\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85728"/>
            <a:ext cx="1247781" cy="115648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рисунки</a:t>
            </a:r>
            <a:endParaRPr lang="ru-RU" dirty="0"/>
          </a:p>
        </p:txBody>
      </p:sp>
      <p:pic>
        <p:nvPicPr>
          <p:cNvPr id="1026" name="Picture 2" descr="F:\Гимназия №36\Конкурс детского рисунка _ Бауцентр_files\bff15e06.jpg">
            <a:hlinkClick r:id="rId2" tooltip="Рисунок № 6. Замесова А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569690" cy="2498784"/>
          </a:xfrm>
          <a:prstGeom prst="rect">
            <a:avLst/>
          </a:prstGeom>
          <a:noFill/>
        </p:spPr>
      </p:pic>
      <p:pic>
        <p:nvPicPr>
          <p:cNvPr id="1028" name="Picture 4" descr="F:\Гимназия №36\Конкурс детского рисунка _ Бауцентр_files\5d3804b7.jpg">
            <a:hlinkClick r:id="rId4" tooltip="Рисунок № 11. Лотонина Я.: &quot;Бабочка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500174"/>
            <a:ext cx="3571900" cy="2500331"/>
          </a:xfrm>
          <a:prstGeom prst="rect">
            <a:avLst/>
          </a:prstGeom>
          <a:noFill/>
        </p:spPr>
      </p:pic>
      <p:pic>
        <p:nvPicPr>
          <p:cNvPr id="1030" name="Picture 6" descr="F:\Гимназия №36\Конкурс детского рисунка _ Бауцентр_files\5fea2ed6.jpg">
            <a:hlinkClick r:id="rId6" tooltip="Рисунок № 18. Петракова К.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3" y="4071942"/>
            <a:ext cx="3571897" cy="2500330"/>
          </a:xfrm>
          <a:prstGeom prst="rect">
            <a:avLst/>
          </a:prstGeom>
          <a:noFill/>
        </p:spPr>
      </p:pic>
      <p:pic>
        <p:nvPicPr>
          <p:cNvPr id="1032" name="Picture 8" descr="F:\Гимназия №36\Конкурс детского рисунка _ Бауцентр_files\da0628c5.jpg">
            <a:hlinkClick r:id="rId8" tooltip="Рисунок № 19. Тигов Г.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3" y="4071942"/>
            <a:ext cx="357189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576" y="14286"/>
            <a:ext cx="4568179" cy="684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осеннего листочка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4286280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Однажды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самого обыкновенного клёна,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самой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обыкновенной ветки упал необыкновенной красоты листок и полетел. Он пролетел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самой верхушки, через всю крону дерева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попал в шумный город, в котором было много машин и людей. </a:t>
            </a:r>
          </a:p>
        </p:txBody>
      </p:sp>
      <p:pic>
        <p:nvPicPr>
          <p:cNvPr id="4" name="Picture 19" descr="H:\Гимназия №36\2011год\135_list\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428736"/>
            <a:ext cx="1582552" cy="13695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C -0.1066 0.00463 -0.21372 0.00857 -0.20782 0.06528 C -0.20191 0.12199 0.03663 0.25741 0.03559 0.34074 C 0.03454 0.42408 -0.15695 0.50718 -0.21441 0.56528 C -0.27188 0.62338 -0.29237 0.66968 -0.30955 0.68959 " pathEditMode="relative" ptsTypes="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рисунки</a:t>
            </a:r>
            <a:endParaRPr lang="ru-RU" dirty="0"/>
          </a:p>
        </p:txBody>
      </p:sp>
      <p:pic>
        <p:nvPicPr>
          <p:cNvPr id="31746" name="Picture 2" descr="F:\Гимназия №36\Конкурс детского рисунка _ Бауцентр_files\86fb4a6b.jpg">
            <a:hlinkClick r:id="rId2" tooltip="Рисунок №65. Кузнецова Аня, 5 лет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571900" cy="2500332"/>
          </a:xfrm>
          <a:prstGeom prst="rect">
            <a:avLst/>
          </a:prstGeom>
          <a:noFill/>
        </p:spPr>
      </p:pic>
      <p:pic>
        <p:nvPicPr>
          <p:cNvPr id="31748" name="Picture 4" descr="F:\Гимназия №36\Конкурс детского рисунка _ Бауцентр_files\9e8685a8.jpg">
            <a:hlinkClick r:id="rId4" tooltip="Рисунок №73. Ковалева Вероника, 5 лет.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307291"/>
            <a:ext cx="3643338" cy="2550339"/>
          </a:xfrm>
          <a:prstGeom prst="rect">
            <a:avLst/>
          </a:prstGeom>
          <a:noFill/>
        </p:spPr>
      </p:pic>
      <p:pic>
        <p:nvPicPr>
          <p:cNvPr id="31750" name="Picture 6" descr="F:\Гимназия №36\Конкурс детского рисунка _ Бауцентр_files\0ad5e645.jpg">
            <a:hlinkClick r:id="rId6" tooltip="Рисунок №77. Кожемяко Настя, 6 лет.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071942"/>
            <a:ext cx="3571897" cy="2500330"/>
          </a:xfrm>
          <a:prstGeom prst="rect">
            <a:avLst/>
          </a:prstGeom>
          <a:noFill/>
        </p:spPr>
      </p:pic>
      <p:pic>
        <p:nvPicPr>
          <p:cNvPr id="31752" name="Picture 8" descr="F:\Гимназия №36\Конкурс детского рисунка _ Бауцентр_files\8a0564b6.jpg">
            <a:hlinkClick r:id="rId8" tooltip="Рисунок №83. Ишбулдин Алеша, 6 лет. &quot;Мой будущий дом&quot;.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4071942"/>
            <a:ext cx="3643338" cy="2550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7929618" cy="2143140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Спасибо за внимание !</a:t>
            </a:r>
            <a:endParaRPr lang="ru-RU" sz="6600" dirty="0"/>
          </a:p>
        </p:txBody>
      </p:sp>
      <p:pic>
        <p:nvPicPr>
          <p:cNvPr id="5" name="Picture 9" descr="H:\Гимназия №36\2011год\135_list\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714884"/>
            <a:ext cx="1399949" cy="1156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C -0.11875 0.07523 -0.23732 0.15069 -0.35173 0.14004 C -0.46614 0.1294 -0.61875 -0.04884 -0.6868 -0.06435 C -0.75486 -0.07986 -0.75746 -0.01667 -0.76007 0.04676 " pathEditMode="relative" ptsTypes="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Краснодарского края</a:t>
            </a:r>
            <a:endParaRPr lang="ru-RU" dirty="0"/>
          </a:p>
        </p:txBody>
      </p:sp>
      <p:pic>
        <p:nvPicPr>
          <p:cNvPr id="4" name="Содержимое 3" descr="карта Краснодарского края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5659002" cy="5572164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9" y="1066800"/>
            <a:ext cx="6710389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 descr="H:\Гимназия №36\2011год\135_list\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1857364"/>
            <a:ext cx="1214446" cy="10987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16" y="1166417"/>
            <a:ext cx="2270744" cy="5262979"/>
          </a:xfrm>
          <a:prstGeom prst="rect">
            <a:avLst/>
          </a:prstGeom>
          <a:solidFill>
            <a:schemeClr val="tx1">
              <a:lumMod val="5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Листочек падал вниз, как вдруг его подхватил лёгкий ветерок, и он полетел всё быстрее и быстрее. Ветер поднял его очень высоко. Он увидел как красив наш край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-0.06204 C -0.01545 -0.04931 0.01858 -0.03634 0.01875 -0.0125 C 0.01892 0.01157 -0.05035 0.04653 -0.04792 0.08148 C -0.04549 0.1162 0.03889 0.16041 0.03368 0.19722 C 0.02882 0.23426 -0.0783 0.26551 -0.07778 0.30231 C -0.07726 0.33912 0.02882 0.37454 0.03715 0.41829 C 0.04549 0.46204 -0.01441 0.53541 -0.02778 0.56481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9 0.56481 C 0.07794 0.59513 0.18419 0.62569 0.19721 0.5824 C 0.21006 0.53911 0.03055 0.34837 0.05051 0.30462 C 0.07048 0.26087 0.28853 0.35555 0.31718 0.32036 C 0.34583 0.28518 0.2026 0.13055 0.22221 0.09351 C 0.24166 0.05647 0.41267 0.12916 0.43367 0.09814 C 0.45485 0.06712 0.31649 -0.04816 0.34878 -0.09306 C 0.38107 -0.13797 0.56093 -0.13149 0.62708 -0.17084 C 0.69357 -0.21019 0.71579 -0.30579 0.74704 -0.32871 C 0.77864 -0.35163 0.80555 -0.31644 0.81527 -0.30857 " pathEditMode="relative" ptsTypes="aaaaaaaaaA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Урок гражданственности\Вспомогательные материалы\Изображения\карта Краснодарского кр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"/>
            <a:ext cx="7072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реки Кубань</a:t>
            </a:r>
            <a:endParaRPr lang="ru-RU" dirty="0"/>
          </a:p>
        </p:txBody>
      </p:sp>
      <p:pic>
        <p:nvPicPr>
          <p:cNvPr id="1026" name="Picture 2" descr="G:\Урок гражданственности\Вспомогательные материалы\Изображения\640x480_crop_thumb__2008_mai_1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643998" cy="5427056"/>
          </a:xfrm>
          <a:prstGeom prst="rect">
            <a:avLst/>
          </a:prstGeom>
          <a:noFill/>
        </p:spPr>
      </p:pic>
      <p:pic>
        <p:nvPicPr>
          <p:cNvPr id="5" name="Picture 15" descr="H:\Гимназия №36\2011год\135_list\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42852"/>
            <a:ext cx="1582552" cy="118691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7.12303E-7 C -0.01442 0.06938 -0.02883 0.13899 -0.08438 0.14246 C -0.13994 0.14593 -0.25574 0.04209 -0.33369 0.02058 C -0.41164 -0.00093 -0.48351 0.01688 -0.55209 0.01318 C -0.62067 0.00948 -0.71494 0.00532 -0.74497 -0.00185 C -0.77501 -0.00902 -0.75365 -0.01966 -0.7323 -0.03007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реки Кубань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6" y="1639241"/>
            <a:ext cx="8988754" cy="513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 descr="H:\Гимназия №36\2011год\135_list\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582552" cy="11869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5.55556E-6 C 0.02935 -0.01158 0.05886 -0.02292 0.079 0.00647 C 0.09914 0.03587 0.10278 0.14027 0.12101 0.17638 C 0.13924 0.21249 0.17744 0.21527 0.18872 0.22384 " pathEditMode="relative" ptsTypes="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реки Кубань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8" y="1579252"/>
            <a:ext cx="8958241" cy="52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 descr="H:\Гимназия №36\2011год\135_list\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214554"/>
            <a:ext cx="1582552" cy="11869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C 0.03038 0.02847 0.06076 0.05694 0.08663 0.04884 C 0.1125 0.04074 0.13229 -0.02963 0.15503 -0.04884 C 0.17778 -0.06806 0.20156 -0.07454 0.22344 -0.06667 C 0.24531 -0.0588 0.26059 -0.00463 0.28663 -0.00208 C 0.31267 0.00046 0.3651 -0.04306 0.38003 -0.05116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реки Кубань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" y="1650365"/>
            <a:ext cx="8964930" cy="51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 descr="H:\Гимназия №36\2011год\135_list\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857364"/>
            <a:ext cx="1582552" cy="11869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C -0.04706 0.0449 -0.09393 0.09004 -0.08334 0.11782 C -0.07275 0.1456 0.06197 0.14074 0.06336 0.16666 C 0.06475 0.19259 -0.07779 0.24143 -0.07501 0.27338 C -0.07223 0.30532 0.09496 0.33865 0.08003 0.35787 C 0.0651 0.37708 -0.12449 0.38333 -0.16511 0.38888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реки Кубань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06" y="1640840"/>
            <a:ext cx="8998254" cy="520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 descr="H:\Гимназия №36\2011год\135_list\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57628"/>
            <a:ext cx="1582552" cy="11869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-0.04896 -0.02106 -0.09792 -0.0419 -0.1316 -0.03565 C -0.16528 -0.0294 -0.17396 0.01852 -0.20174 0.03773 C -0.22951 0.05694 -0.27049 0.06944 -0.29826 0.07986 C -0.32604 0.09028 -0.34722 0.09514 -0.3684 0.1 " pathEditMode="relative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463</TotalTime>
  <Words>275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Путешествие осеннего листочка</vt:lpstr>
      <vt:lpstr>Карта Краснодарского края</vt:lpstr>
      <vt:lpstr>Слайд 4</vt:lpstr>
      <vt:lpstr>Виды реки Кубань</vt:lpstr>
      <vt:lpstr>Виды реки Кубань</vt:lpstr>
      <vt:lpstr>Виды реки Кубань</vt:lpstr>
      <vt:lpstr>Виды реки Кубань</vt:lpstr>
      <vt:lpstr>Виды реки Кубань</vt:lpstr>
      <vt:lpstr>Виды реки Кубань</vt:lpstr>
      <vt:lpstr>Виды реки Кубань</vt:lpstr>
      <vt:lpstr>Грамота Екатерины</vt:lpstr>
      <vt:lpstr>Виды Краснодара</vt:lpstr>
      <vt:lpstr>Виды Краснодара</vt:lpstr>
      <vt:lpstr>Виды Краснодара</vt:lpstr>
      <vt:lpstr>Виды Краснодара</vt:lpstr>
      <vt:lpstr>Символика Кубани</vt:lpstr>
      <vt:lpstr>Гимн Кубани</vt:lpstr>
      <vt:lpstr>Детские рисунки</vt:lpstr>
      <vt:lpstr>Детские рисунки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Элина Анатольевна</cp:lastModifiedBy>
  <cp:revision>41</cp:revision>
  <dcterms:created xsi:type="dcterms:W3CDTF">2011-01-25T13:02:10Z</dcterms:created>
  <dcterms:modified xsi:type="dcterms:W3CDTF">2011-01-28T12:29:38Z</dcterms:modified>
</cp:coreProperties>
</file>