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92" r:id="rId29"/>
    <p:sldId id="293" r:id="rId30"/>
    <p:sldId id="306" r:id="rId31"/>
    <p:sldId id="294" r:id="rId32"/>
    <p:sldId id="296" r:id="rId33"/>
    <p:sldId id="295" r:id="rId34"/>
    <p:sldId id="297" r:id="rId35"/>
    <p:sldId id="291" r:id="rId36"/>
    <p:sldId id="298" r:id="rId37"/>
    <p:sldId id="307" r:id="rId38"/>
    <p:sldId id="300" r:id="rId39"/>
    <p:sldId id="299" r:id="rId40"/>
    <p:sldId id="301" r:id="rId41"/>
    <p:sldId id="302" r:id="rId42"/>
    <p:sldId id="303" r:id="rId43"/>
    <p:sldId id="304" r:id="rId44"/>
    <p:sldId id="305" r:id="rId45"/>
    <p:sldId id="308" r:id="rId46"/>
    <p:sldId id="309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99FF"/>
    <a:srgbClr val="99FF66"/>
    <a:srgbClr val="0000FF"/>
    <a:srgbClr val="808080"/>
    <a:srgbClr val="993300"/>
    <a:srgbClr val="CCCCFF"/>
    <a:srgbClr val="34DCD4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D752D-5B6E-466C-BAB5-308FE92B59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A9719-D698-4C92-BAE5-8F22E5E7C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31C22-8634-4E46-A984-6596AD8A4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E0C6A-E9F0-43AD-8D9A-43D08FA440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CCDBC-52C7-4934-82DC-11553252A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6F3F0-9806-4B10-8706-9D199C882B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76F7C-4F19-4C23-86BD-8FC01852A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75F35-311D-4D1F-90E7-93BD7FE06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91511-E455-4068-865E-E4EFEB7F1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884D-8D74-4196-BAFC-55193EC553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F0380-3131-4A58-AE0B-76D1121B70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7AEBE5-E48F-4726-A394-0C23B773E0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60;&#1086;&#1085;&#1086;&#1075;&#1088;&#1072;&#1084;&#1084;&#1099;\Track%202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0;&#1075;&#1088;&#1072;\demo_-_solnyshko.mp3" TargetMode="Externa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Vert">
          <a:fgClr>
            <a:srgbClr val="FFFFCC"/>
          </a:fgClr>
          <a:bgClr>
            <a:srgbClr val="FFCC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 rot="-447258">
            <a:off x="187480" y="2057719"/>
            <a:ext cx="8807488" cy="14779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Rounded MT Bold"/>
              </a:rPr>
              <a:t>С немецким – за приключениями!</a:t>
            </a:r>
            <a:endParaRPr lang="ru-RU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pic>
        <p:nvPicPr>
          <p:cNvPr id="35849" name="Picture 9" descr="j0232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9012">
            <a:off x="6516688" y="4365625"/>
            <a:ext cx="2127250" cy="1960563"/>
          </a:xfrm>
          <a:prstGeom prst="rect">
            <a:avLst/>
          </a:prstGeom>
          <a:noFill/>
        </p:spPr>
      </p:pic>
      <p:pic>
        <p:nvPicPr>
          <p:cNvPr id="35859" name="Picture 19" descr="j03369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6250"/>
            <a:ext cx="1728787" cy="1800225"/>
          </a:xfrm>
          <a:prstGeom prst="rect">
            <a:avLst/>
          </a:prstGeom>
          <a:noFill/>
        </p:spPr>
      </p:pic>
      <p:pic>
        <p:nvPicPr>
          <p:cNvPr id="35865" name="Picture 25" descr="j02327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33110">
            <a:off x="749300" y="4114800"/>
            <a:ext cx="1520825" cy="2292350"/>
          </a:xfrm>
          <a:prstGeom prst="rect">
            <a:avLst/>
          </a:prstGeom>
          <a:noFill/>
        </p:spPr>
      </p:pic>
      <p:pic>
        <p:nvPicPr>
          <p:cNvPr id="35869" name="Track 2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453336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3156" fill="hold"/>
                                        <p:tgtEl>
                                          <p:spTgt spid="35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9"/>
                </p:tgtEl>
              </p:cMediaNode>
            </p:audio>
          </p:childTnLst>
        </p:cTn>
      </p:par>
    </p:tnLst>
    <p:bldLst>
      <p:bldP spid="358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laid">
          <a:fgClr>
            <a:srgbClr val="33CCFF"/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j0244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2809875" cy="424815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5013" y="5157788"/>
            <a:ext cx="3263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Indianer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4342" name="Picture 6" descr="j0158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908050"/>
            <a:ext cx="4464050" cy="54006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FFCC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j0244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2951162" cy="2879725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79475" y="4508500"/>
            <a:ext cx="2335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Jäger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5366" name="Picture 6" descr="j0212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196975"/>
            <a:ext cx="4645025" cy="4679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33"/>
            </a:gs>
            <a:gs pos="100000">
              <a:srgbClr val="99FF33">
                <a:gamma/>
                <a:tint val="98824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j0244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4838"/>
            <a:ext cx="3455988" cy="3255962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63575" y="4941888"/>
            <a:ext cx="2319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Katze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6390" name="Picture 6" descr="слайды076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 rot="-842084">
            <a:off x="4787900" y="2636838"/>
            <a:ext cx="3811588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3300"/>
          </a:fgClr>
          <a:bgClr>
            <a:srgbClr val="FFCC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j0244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2700337" cy="3743325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58888" y="5013325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Löwe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7414" name="Picture 6" descr="f0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2060575"/>
            <a:ext cx="4214812" cy="43211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j0244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3241675" cy="3671887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6013" y="4581525"/>
            <a:ext cx="2844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de-DE"/>
          </a:p>
          <a:p>
            <a:pPr eaLnBrk="1" hangingPunct="1"/>
            <a:r>
              <a:rPr lang="de-DE" sz="6000">
                <a:latin typeface="Arial Rounded MT Bold" pitchFamily="34" charset="0"/>
              </a:rPr>
              <a:t>Maus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8439" name="Picture 7" descr="j03457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738"/>
            <a:ext cx="3889375" cy="309721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j0244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3856038" cy="3673475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5373688"/>
            <a:ext cx="3455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Nilpferd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9467" name="Picture 11" descr="слайды0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860800"/>
            <a:ext cx="5219700" cy="29972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FF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0244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2951162" cy="338455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4105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Osterhase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0486" name="Picture 6" descr="j0345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3375"/>
            <a:ext cx="3025775" cy="5832475"/>
          </a:xfrm>
          <a:prstGeom prst="rect">
            <a:avLst/>
          </a:prstGeom>
          <a:noFill/>
        </p:spPr>
      </p:pic>
      <p:pic>
        <p:nvPicPr>
          <p:cNvPr id="20487" name="Picture 7" descr="j02504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221163"/>
            <a:ext cx="2303462" cy="216058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33CC33"/>
          </a:fgClr>
          <a:bgClr>
            <a:srgbClr val="99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j0244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2881312" cy="4176712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92138" y="4940300"/>
            <a:ext cx="2851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Polizist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1510" name="Picture 6" descr="j0198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052513"/>
            <a:ext cx="3527425" cy="45434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3D5D0"/>
          </a:fgClr>
          <a:bgClr>
            <a:srgbClr val="32FCF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j0244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3168650" cy="3816350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92138" y="4867275"/>
            <a:ext cx="256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Qualle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5608" name="Picture 8" descr="меду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492375"/>
            <a:ext cx="5473700" cy="43656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CCCCFF">
                <a:gamma/>
                <a:tint val="8549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0244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2952750" cy="381635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95375" y="5084763"/>
            <a:ext cx="2906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Räuber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2535" name="Picture 7" descr="презент08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620713"/>
            <a:ext cx="3960812" cy="59245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wdDnDiag">
          <a:fgClr>
            <a:srgbClr val="FFFFCC"/>
          </a:fgClr>
          <a:bgClr>
            <a:srgbClr val="66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0244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82962" cy="3671888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7088" y="4941888"/>
            <a:ext cx="237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  Affe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36870" name="Picture 6" descr="f0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16113"/>
            <a:ext cx="3744913" cy="39608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FF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j0244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2449513" cy="3889375"/>
          </a:xfrm>
          <a:prstGeom prst="rect">
            <a:avLst/>
          </a:prstGeom>
          <a:noFill/>
        </p:spPr>
      </p:pic>
      <p:pic>
        <p:nvPicPr>
          <p:cNvPr id="23557" name="Picture 5" descr="j0344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425" y="1484313"/>
            <a:ext cx="2676525" cy="3960812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47813" y="5013325"/>
            <a:ext cx="2520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Sau</a:t>
            </a:r>
            <a:endParaRPr lang="ru-RU" sz="600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j02443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2881312" cy="4319588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16013" y="5373688"/>
            <a:ext cx="2128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Tiger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4583" name="Picture 7" descr="j03458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4032250" cy="396081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j0244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2881312" cy="4105275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58888" y="5013325"/>
            <a:ext cx="2828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Uhu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6635" name="Picture 11" descr="слайды0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420938"/>
            <a:ext cx="2879725" cy="33845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00FF00">
                <a:gamma/>
                <a:shade val="87843"/>
                <a:invGamma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j0244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2663825" cy="403225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92138" y="5227638"/>
            <a:ext cx="2851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Vampir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7657" name="Picture 9" descr="clip_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257425"/>
            <a:ext cx="3348037" cy="46005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j0244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060700" cy="4176712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31913" y="5229225"/>
            <a:ext cx="2016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Wal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8678" name="Picture 6" descr="j02875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663" y="2708275"/>
            <a:ext cx="4933950" cy="295116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j0244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2590800" cy="3671888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8038" y="5083175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Xylophon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9702" name="Picture 6" descr="j0305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76475"/>
            <a:ext cx="3887787" cy="30241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4DCD4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j0244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2736850" cy="3241675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188" y="4651375"/>
            <a:ext cx="259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6000">
                <a:latin typeface="Arial Rounded MT Bold" pitchFamily="34" charset="0"/>
              </a:rPr>
              <a:t>   </a:t>
            </a:r>
            <a:r>
              <a:rPr lang="de-DE" sz="6000">
                <a:latin typeface="Arial Rounded MT Bold" pitchFamily="34" charset="0"/>
              </a:rPr>
              <a:t>Yak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30736" name="Picture 16" descr="j01955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73463"/>
            <a:ext cx="3960813" cy="26638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j0244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2879725" cy="3960813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95375" y="4867275"/>
            <a:ext cx="226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Ziege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31751" name="Picture 7" descr="сказки08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36838"/>
            <a:ext cx="4249737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664296"/>
          </a:xfrm>
          <a:noFill/>
        </p:spPr>
        <p:txBody>
          <a:bodyPr/>
          <a:lstStyle/>
          <a:p>
            <a:r>
              <a:rPr lang="en-US" sz="5400" b="1" dirty="0" smtClean="0"/>
              <a:t>Kinderbuchausstellung</a:t>
            </a:r>
            <a:endParaRPr lang="ru-RU" sz="54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0"/>
          </a:xfrm>
        </p:spPr>
        <p:txBody>
          <a:bodyPr/>
          <a:lstStyle/>
          <a:p>
            <a:r>
              <a:rPr lang="en-US" sz="7200" b="1" dirty="0" smtClean="0"/>
              <a:t>Kinder</a:t>
            </a:r>
            <a:br>
              <a:rPr lang="en-US" sz="7200" b="1" dirty="0" smtClean="0"/>
            </a:br>
            <a:r>
              <a:rPr lang="en-US" sz="7200" b="1" dirty="0" err="1" smtClean="0"/>
              <a:t>Buch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err="1" smtClean="0"/>
              <a:t>Ausstellung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endParaRPr lang="ru-RU" sz="72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33CCFF"/>
          </a:fgClr>
          <a:bgClr>
            <a:srgbClr val="66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j0244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3125788" cy="2952750"/>
          </a:xfrm>
          <a:prstGeom prst="rect">
            <a:avLst/>
          </a:prstGeom>
          <a:noFill/>
        </p:spPr>
      </p:pic>
      <p:pic>
        <p:nvPicPr>
          <p:cNvPr id="7173" name="Picture 5" descr="j0232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989138"/>
            <a:ext cx="3168650" cy="4006850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00113" y="4868863"/>
            <a:ext cx="2879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de-DE" sz="6000">
                <a:latin typeface="Arial Rounded MT Bold" pitchFamily="34" charset="0"/>
              </a:rPr>
              <a:t>Bär</a:t>
            </a:r>
            <a:endParaRPr lang="ru-RU" sz="600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Расшифруйте названия животных и запишите их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 algn="just"/>
            <a:r>
              <a:rPr lang="en-US" sz="4400" b="1" dirty="0" smtClean="0"/>
              <a:t>SUFCH</a:t>
            </a:r>
            <a:r>
              <a:rPr lang="ru-RU" sz="4400" b="1" dirty="0" smtClean="0"/>
              <a:t>_____________________</a:t>
            </a:r>
          </a:p>
          <a:p>
            <a:pPr algn="just"/>
            <a:r>
              <a:rPr lang="en-US" sz="4400" b="1" dirty="0" smtClean="0"/>
              <a:t>SEHA</a:t>
            </a:r>
            <a:r>
              <a:rPr lang="ru-RU" sz="4400" b="1" dirty="0" smtClean="0"/>
              <a:t>______________________</a:t>
            </a:r>
          </a:p>
          <a:p>
            <a:pPr algn="just"/>
            <a:r>
              <a:rPr lang="en-US" sz="4400" b="1" dirty="0" smtClean="0"/>
              <a:t>OFLW</a:t>
            </a:r>
            <a:r>
              <a:rPr lang="ru-RU" sz="4400" b="1" dirty="0" smtClean="0"/>
              <a:t>______________________</a:t>
            </a:r>
          </a:p>
          <a:p>
            <a:pPr algn="just"/>
            <a:r>
              <a:rPr lang="en-US" sz="4400" b="1" dirty="0" smtClean="0"/>
              <a:t>WLÖE</a:t>
            </a:r>
            <a:r>
              <a:rPr lang="ru-RU" sz="4400" b="1" dirty="0" smtClean="0"/>
              <a:t>______________________</a:t>
            </a:r>
          </a:p>
          <a:p>
            <a:pPr algn="just"/>
            <a:r>
              <a:rPr lang="en-US" sz="4400" b="1" dirty="0" smtClean="0"/>
              <a:t>GITER</a:t>
            </a:r>
            <a:r>
              <a:rPr lang="ru-RU" sz="4400" b="1" dirty="0" smtClean="0"/>
              <a:t>______________________</a:t>
            </a:r>
          </a:p>
          <a:p>
            <a:pPr algn="just"/>
            <a:r>
              <a:rPr lang="en-US" sz="4400" b="1" dirty="0" smtClean="0"/>
              <a:t> EFAF</a:t>
            </a:r>
            <a:r>
              <a:rPr lang="ru-RU" b="1" dirty="0" smtClean="0"/>
              <a:t>______________________________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gradFill>
            <a:gsLst>
              <a:gs pos="0">
                <a:srgbClr val="00B0F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4000" b="1" dirty="0" smtClean="0"/>
              <a:t>Магический квадрат</a:t>
            </a:r>
            <a:endParaRPr lang="ru-RU" sz="4000" b="1" dirty="0"/>
          </a:p>
        </p:txBody>
      </p:sp>
      <p:pic>
        <p:nvPicPr>
          <p:cNvPr id="6" name="Содержимое 5" descr="Магический квадр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5084" y="1196753"/>
            <a:ext cx="7413539" cy="5661248"/>
          </a:xfrm>
          <a:gradFill>
            <a:gsLst>
              <a:gs pos="0">
                <a:srgbClr val="00B0F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>
            <a:gsLst>
              <a:gs pos="0">
                <a:srgbClr val="00B0F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Весенний цветок</a:t>
            </a:r>
            <a:endParaRPr lang="ru-RU" b="1" dirty="0"/>
          </a:p>
        </p:txBody>
      </p:sp>
      <p:pic>
        <p:nvPicPr>
          <p:cNvPr id="4" name="Содержимое 3" descr="Весенний цвет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24744"/>
            <a:ext cx="4392488" cy="5733256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гический квадрат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1655" y="1052736"/>
            <a:ext cx="7568777" cy="5779794"/>
          </a:xfr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gradFill>
            <a:gsLst>
              <a:gs pos="0">
                <a:srgbClr val="00B0F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4000" b="1" dirty="0" smtClean="0"/>
              <a:t>Магический квадрат</a:t>
            </a:r>
            <a:endParaRPr lang="ru-RU" sz="40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gradFill>
            <a:gsLst>
              <a:gs pos="0">
                <a:srgbClr val="00B0F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4000" b="1" dirty="0" smtClean="0"/>
              <a:t>Весенний цветок</a:t>
            </a:r>
            <a:endParaRPr lang="ru-RU" sz="4000" b="1" dirty="0"/>
          </a:p>
        </p:txBody>
      </p:sp>
      <p:pic>
        <p:nvPicPr>
          <p:cNvPr id="8" name="Содержимое 7" descr="Весенний цвет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608512" cy="566124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clip_image002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179388" y="2420938"/>
            <a:ext cx="8964612" cy="20240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Нарисуйте овощи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91264" cy="547260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45632"/>
                <a:gridCol w="4145632"/>
              </a:tblGrid>
              <a:tr h="14634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drei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Gurken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eine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Gurke</a:t>
                      </a:r>
                      <a:endParaRPr lang="ru-RU" dirty="0"/>
                    </a:p>
                  </a:txBody>
                  <a:tcPr/>
                </a:tc>
              </a:tr>
              <a:tr h="133637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fünf</a:t>
                      </a:r>
                      <a:r>
                        <a:rPr lang="en-US" b="1" dirty="0" smtClean="0"/>
                        <a:t>  </a:t>
                      </a:r>
                      <a:r>
                        <a:rPr lang="en-US" b="1" dirty="0" err="1" smtClean="0"/>
                        <a:t>Tomaten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eineTomate</a:t>
                      </a:r>
                      <a:endParaRPr lang="ru-RU" b="1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33637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sieben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Kartoffeln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eine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Kartoffel</a:t>
                      </a:r>
                      <a:endParaRPr lang="ru-RU" b="1" dirty="0"/>
                    </a:p>
                  </a:txBody>
                  <a:tcPr/>
                </a:tc>
              </a:tr>
              <a:tr h="133637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zwei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Äpfel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ein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Apfel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clip_image002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179388" y="2420938"/>
            <a:ext cx="8964612" cy="20240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Нарисуйте овощи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91264" cy="547260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45632"/>
                <a:gridCol w="4145632"/>
              </a:tblGrid>
              <a:tr h="14634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drei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Gurken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eine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Gurke</a:t>
                      </a:r>
                      <a:endParaRPr lang="en-US" dirty="0" smtClean="0"/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133637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fünf</a:t>
                      </a:r>
                      <a:r>
                        <a:rPr lang="en-US" b="1" dirty="0" smtClean="0"/>
                        <a:t>  </a:t>
                      </a:r>
                      <a:r>
                        <a:rPr lang="en-US" b="1" dirty="0" err="1" smtClean="0"/>
                        <a:t>Tomaten</a:t>
                      </a:r>
                      <a:endParaRPr lang="en-US" b="1" dirty="0" smtClean="0"/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eineTomate</a:t>
                      </a:r>
                      <a:endParaRPr lang="ru-RU" b="1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33637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sieben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Kartoffeln</a:t>
                      </a:r>
                      <a:endParaRPr lang="en-US" b="1" dirty="0" smtClean="0"/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eine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Kartoffel</a:t>
                      </a:r>
                      <a:endParaRPr lang="en-US" b="1" dirty="0" smtClean="0"/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ru-RU" b="1" dirty="0"/>
                    </a:p>
                  </a:txBody>
                  <a:tcPr/>
                </a:tc>
              </a:tr>
              <a:tr h="133637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zwei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Äpfel</a:t>
                      </a:r>
                      <a:endParaRPr lang="en-US" b="1" dirty="0" smtClean="0"/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ein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Apfel</a:t>
                      </a:r>
                      <a:endParaRPr lang="en-US" b="1" baseline="0" dirty="0" smtClean="0"/>
                    </a:p>
                    <a:p>
                      <a:pPr algn="l"/>
                      <a:endParaRPr lang="en-US" b="1" baseline="0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56901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56901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56901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40968"/>
            <a:ext cx="56901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56901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5972">
            <a:off x="5994883" y="1611591"/>
            <a:ext cx="578544" cy="10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5972">
            <a:off x="882315" y="1683599"/>
            <a:ext cx="578544" cy="10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5972">
            <a:off x="2034443" y="1755607"/>
            <a:ext cx="578544" cy="10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5972">
            <a:off x="3186571" y="1755607"/>
            <a:ext cx="578544" cy="10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03062">
            <a:off x="5021406" y="5710611"/>
            <a:ext cx="1045402" cy="83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03062">
            <a:off x="3092625" y="5774535"/>
            <a:ext cx="968784" cy="7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03062">
            <a:off x="717596" y="5783885"/>
            <a:ext cx="1038322" cy="70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149080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49080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25144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509120"/>
            <a:ext cx="789434" cy="52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725144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725144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653136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869160"/>
            <a:ext cx="861442" cy="52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demo_-_solnyshk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46043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Раскрась шары</a:t>
            </a:r>
            <a:endParaRPr lang="ru-RU" b="1" dirty="0"/>
          </a:p>
        </p:txBody>
      </p:sp>
      <p:pic>
        <p:nvPicPr>
          <p:cNvPr id="5" name="Содержимое 4" descr="клоу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24744"/>
            <a:ext cx="4536504" cy="558351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FF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j0244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11525" cy="3698875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59338" y="92868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8203" name="Picture 11" descr="a6"/>
          <p:cNvPicPr>
            <a:picLocks noChangeAspect="1" noChangeArrowheads="1" noCrop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284663" y="1412875"/>
            <a:ext cx="4859337" cy="5445125"/>
          </a:xfrm>
          <a:prstGeom prst="rect">
            <a:avLst/>
          </a:prstGeom>
          <a:noFill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27088" y="4868863"/>
            <a:ext cx="2520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Clown</a:t>
            </a:r>
            <a:endParaRPr lang="ru-RU" sz="600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3384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Назови род существительных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1"/>
          <a:ext cx="9144000" cy="558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81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die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das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Frau</a:t>
                      </a:r>
                      <a:b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32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Päckchen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32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Kind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32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Familie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32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Hobby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32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Beruf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Раскрась шары</a:t>
            </a:r>
            <a:endParaRPr lang="ru-RU" b="1" dirty="0"/>
          </a:p>
        </p:txBody>
      </p:sp>
      <p:pic>
        <p:nvPicPr>
          <p:cNvPr id="6" name="Содержимое 5" descr="клоу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8363" y="1151976"/>
            <a:ext cx="4117893" cy="5675229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3384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Назови род существительных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616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84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die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das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dirty="0" smtClean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Frau</a:t>
                      </a:r>
                      <a:b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91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Päckchen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91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Kind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91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Familie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91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smtClean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Hobby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91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smtClean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Beruf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Крокодил Гена</a:t>
            </a:r>
            <a:endParaRPr lang="ru-RU" b="1" dirty="0"/>
          </a:p>
        </p:txBody>
      </p:sp>
      <p:pic>
        <p:nvPicPr>
          <p:cNvPr id="5" name="Содержимое 4" descr="Крокодил Ге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5312"/>
            <a:ext cx="9144000" cy="4940851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Семья </a:t>
            </a:r>
            <a:r>
              <a:rPr lang="ru-RU" b="1" dirty="0" err="1" smtClean="0"/>
              <a:t>Сабины</a:t>
            </a:r>
            <a:endParaRPr lang="ru-RU" b="1" dirty="0"/>
          </a:p>
        </p:txBody>
      </p:sp>
      <p:pic>
        <p:nvPicPr>
          <p:cNvPr id="5" name="Содержимое 4" descr="семья Саби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516783" cy="5733256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5656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sz="6000" b="1" dirty="0" err="1" smtClean="0"/>
              <a:t>Hausaufgabe</a:t>
            </a:r>
            <a:endParaRPr lang="ru-RU" sz="6000" b="1" dirty="0"/>
          </a:p>
        </p:txBody>
      </p:sp>
      <p:pic>
        <p:nvPicPr>
          <p:cNvPr id="4" name="Picture 4" descr="SUPER0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2104909" cy="4525963"/>
          </a:xfrm>
          <a:prstGeom prst="rect">
            <a:avLst/>
          </a:prstGeom>
          <a:noFill/>
        </p:spPr>
      </p:pic>
      <p:pic>
        <p:nvPicPr>
          <p:cNvPr id="6" name="Picture 8" descr="CRCTR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1978025" cy="2519362"/>
          </a:xfrm>
          <a:prstGeom prst="rect">
            <a:avLst/>
          </a:prstGeom>
          <a:noFill/>
        </p:spPr>
      </p:pic>
      <p:pic>
        <p:nvPicPr>
          <p:cNvPr id="7" name="Picture 7" descr="SUPER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924944"/>
            <a:ext cx="2505075" cy="3429000"/>
          </a:xfrm>
          <a:prstGeom prst="rect">
            <a:avLst/>
          </a:prstGeom>
          <a:noFill/>
        </p:spPr>
      </p:pic>
      <p:pic>
        <p:nvPicPr>
          <p:cNvPr id="8" name="Picture 11" descr="j02159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93096"/>
            <a:ext cx="1982019" cy="1412454"/>
          </a:xfrm>
          <a:prstGeom prst="rect">
            <a:avLst/>
          </a:prstGeom>
          <a:noFill/>
        </p:spPr>
      </p:pic>
      <p:pic>
        <p:nvPicPr>
          <p:cNvPr id="9" name="Picture 14" descr="j02372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72816"/>
            <a:ext cx="2665413" cy="22320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j0232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8487">
            <a:off x="6358792" y="3732631"/>
            <a:ext cx="1520825" cy="22923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139226">
            <a:off x="310067" y="1303336"/>
            <a:ext cx="8229600" cy="2506290"/>
          </a:xfrm>
        </p:spPr>
        <p:txBody>
          <a:bodyPr/>
          <a:lstStyle/>
          <a:p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Spass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Deutschlernen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j0244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73138"/>
            <a:ext cx="3024187" cy="2960687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4213" y="4724400"/>
            <a:ext cx="280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Dackel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9228" name="Picture 12" descr="презент0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00438"/>
            <a:ext cx="4103688" cy="302418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6600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j0244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2879725" cy="3455988"/>
          </a:xfrm>
          <a:prstGeom prst="rect">
            <a:avLst/>
          </a:prstGeom>
          <a:noFill/>
        </p:spPr>
      </p:pic>
      <p:pic>
        <p:nvPicPr>
          <p:cNvPr id="10245" name="Picture 5" descr="j03445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76250"/>
            <a:ext cx="4464050" cy="5764213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4213" y="4652963"/>
            <a:ext cx="2087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Esel</a:t>
            </a:r>
            <a:endParaRPr lang="ru-RU" sz="600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FF00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0244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3078163" cy="3455987"/>
          </a:xfrm>
          <a:prstGeom prst="rect">
            <a:avLst/>
          </a:prstGeom>
          <a:noFill/>
        </p:spPr>
      </p:pic>
      <p:pic>
        <p:nvPicPr>
          <p:cNvPr id="11269" name="Picture 5" descr="j0344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349500"/>
            <a:ext cx="3455988" cy="338455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5650" y="4941888"/>
            <a:ext cx="2698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Fuchs</a:t>
            </a:r>
            <a:endParaRPr lang="ru-RU" sz="600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3399FF"/>
          </a:fgClr>
          <a:bgClr>
            <a:srgbClr val="66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0244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2952750" cy="360045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95375" y="4652963"/>
            <a:ext cx="2112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Gans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2294" name="Picture 6" descr="j03448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2420938"/>
            <a:ext cx="3708400" cy="367188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99FF99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j0244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2879725" cy="3627437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650" y="4797425"/>
            <a:ext cx="2189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Hahn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3318" name="Picture 6" descr="j0215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12875"/>
            <a:ext cx="3900487" cy="439261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2658</TotalTime>
  <Words>164</Words>
  <Application>Microsoft Office PowerPoint</Application>
  <PresentationFormat>Экран (4:3)</PresentationFormat>
  <Paragraphs>103</Paragraphs>
  <Slides>46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Kinderbuchausstellung</vt:lpstr>
      <vt:lpstr>Kinder Buch Ausstellung </vt:lpstr>
      <vt:lpstr>Расшифруйте названия животных и запишите их</vt:lpstr>
      <vt:lpstr>Магический квадрат</vt:lpstr>
      <vt:lpstr>Весенний цветок</vt:lpstr>
      <vt:lpstr>Магический квадрат</vt:lpstr>
      <vt:lpstr>Весенний цветок</vt:lpstr>
      <vt:lpstr>Слайд 35</vt:lpstr>
      <vt:lpstr>Нарисуйте овощи</vt:lpstr>
      <vt:lpstr>Слайд 37</vt:lpstr>
      <vt:lpstr>Нарисуйте овощи</vt:lpstr>
      <vt:lpstr>Раскрась шары</vt:lpstr>
      <vt:lpstr>Назови род существительных</vt:lpstr>
      <vt:lpstr>Раскрась шары</vt:lpstr>
      <vt:lpstr>Назови род существительных</vt:lpstr>
      <vt:lpstr>Крокодил Гена</vt:lpstr>
      <vt:lpstr>Семья Сабины</vt:lpstr>
      <vt:lpstr>Hausaufgabe</vt:lpstr>
      <vt:lpstr>Viel Spass beim Deutschlernen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ковалева</cp:lastModifiedBy>
  <cp:revision>90</cp:revision>
  <dcterms:created xsi:type="dcterms:W3CDTF">2008-02-23T13:55:28Z</dcterms:created>
  <dcterms:modified xsi:type="dcterms:W3CDTF">2011-01-27T08:55:26Z</dcterms:modified>
</cp:coreProperties>
</file>