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63" r:id="rId4"/>
    <p:sldId id="264" r:id="rId5"/>
    <p:sldId id="265" r:id="rId6"/>
    <p:sldId id="257" r:id="rId7"/>
    <p:sldId id="258" r:id="rId8"/>
    <p:sldId id="266" r:id="rId9"/>
    <p:sldId id="267" r:id="rId10"/>
    <p:sldId id="268" r:id="rId11"/>
    <p:sldId id="269" r:id="rId12"/>
    <p:sldId id="259" r:id="rId13"/>
    <p:sldId id="260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1E38F-74CC-412A-9BAB-A056C3C2C105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DF83C-CD4A-4E92-9410-37D4CD5DF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F83C-CD4A-4E92-9410-37D4CD5DFE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538387F-F83A-4FD2-BC2A-974664BC0A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5B3564B-A8CD-42B1-9AAC-47ECD788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Тема урока: МАСШТАБ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 урока: Ввести понятие масштаба, научить </a:t>
            </a:r>
            <a:r>
              <a:rPr lang="ru-RU" dirty="0"/>
              <a:t> </a:t>
            </a:r>
            <a:r>
              <a:rPr lang="ru-RU" dirty="0" smtClean="0"/>
              <a:t>находить расстояния на карте и на местности пользуясь масштабом.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588" y="5500702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Тихомирова </a:t>
            </a:r>
            <a:r>
              <a:rPr lang="ru-RU" b="1" dirty="0" smtClean="0"/>
              <a:t>Евгения Александровна </a:t>
            </a:r>
            <a:r>
              <a:rPr lang="ru-RU" b="1" dirty="0" smtClean="0"/>
              <a:t>Учитель </a:t>
            </a:r>
            <a:r>
              <a:rPr lang="ru-RU" b="1" dirty="0" smtClean="0"/>
              <a:t>математики </a:t>
            </a:r>
            <a:endParaRPr lang="ru-RU" b="1" dirty="0" smtClean="0"/>
          </a:p>
          <a:p>
            <a:r>
              <a:rPr lang="ru-RU" b="1" dirty="0" smtClean="0"/>
              <a:t>МОУ </a:t>
            </a:r>
            <a:r>
              <a:rPr lang="ru-RU" b="1" dirty="0" smtClean="0"/>
              <a:t>СОШ №53 </a:t>
            </a:r>
            <a:r>
              <a:rPr lang="ru-RU" b="1" dirty="0" smtClean="0"/>
              <a:t> </a:t>
            </a:r>
            <a:r>
              <a:rPr lang="ru-RU" b="1" dirty="0" smtClean="0"/>
              <a:t>п. </a:t>
            </a:r>
            <a:r>
              <a:rPr lang="ru-RU" b="1" dirty="0" smtClean="0"/>
              <a:t>Найдорф </a:t>
            </a:r>
          </a:p>
          <a:p>
            <a:r>
              <a:rPr lang="ru-RU" b="1" dirty="0" err="1" smtClean="0"/>
              <a:t>Динского</a:t>
            </a:r>
            <a:r>
              <a:rPr lang="ru-RU" b="1" dirty="0" smtClean="0"/>
              <a:t> района. Краснодарского края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607643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Длина отрезка на карте 2 см. Найдите длину соответствующего отрезка на местности, если масштаб карты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: 100000.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Пусть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(м) – расстояние на местности.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2780928"/>
          <a:ext cx="7488831" cy="1915196"/>
        </p:xfrm>
        <a:graphic>
          <a:graphicData uri="http://schemas.openxmlformats.org/drawingml/2006/table">
            <a:tbl>
              <a:tblPr/>
              <a:tblGrid>
                <a:gridCol w="1669385"/>
                <a:gridCol w="2371463"/>
                <a:gridCol w="3447983"/>
              </a:tblGrid>
              <a:tr h="576064">
                <a:tc>
                  <a:txBody>
                    <a:bodyPr/>
                    <a:lstStyle/>
                    <a:p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24130" marR="24130" marT="9525" marB="0" anchor="ctr">
                    <a:lnL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расстояние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0" marR="24130" marT="9525" marB="0" anchor="ctr">
                    <a:lnL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масштаб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0" marR="24130" marT="9525" marB="0" anchor="ctr">
                    <a:lnL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14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карте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0" marR="24130" marT="9525" marB="0">
                    <a:lnL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2см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0" marR="24130" marT="9525" marB="0">
                    <a:lnL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1см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0" marR="24130" marT="9525" marB="0">
                    <a:lnL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24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местности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0" marR="24130" marT="9525" marB="0" anchor="ctr">
                    <a:lnL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 см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0" marR="24130" marT="9525" marB="0" anchor="ctr">
                    <a:lnL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100000 см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0" marR="24130" marT="9525" marB="0" anchor="ctr">
                    <a:lnL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4579" name="AutoShape 3"/>
          <p:cNvSpPr>
            <a:spLocks noChangeShapeType="1"/>
          </p:cNvSpPr>
          <p:nvPr/>
        </p:nvSpPr>
        <p:spPr bwMode="auto">
          <a:xfrm>
            <a:off x="3131840" y="3573016"/>
            <a:ext cx="0" cy="790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/>
          <p:cNvSpPr>
            <a:spLocks noChangeShapeType="1"/>
          </p:cNvSpPr>
          <p:nvPr/>
        </p:nvSpPr>
        <p:spPr bwMode="auto">
          <a:xfrm>
            <a:off x="5652120" y="3573016"/>
            <a:ext cx="0" cy="790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627784" y="5085184"/>
            <a:ext cx="36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1:100000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200000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200000см = 2000 м = 2 км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2 км на местности.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Закрепление изученного материала.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325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Рассмотрим две задачи из учебника.</a:t>
            </a:r>
          </a:p>
          <a:p>
            <a:r>
              <a:rPr lang="ru-RU" sz="2400" dirty="0" smtClean="0"/>
              <a:t>Задача : Отрезку на карте, длина которого 3,6 см, соответствует расстояние на местности 72 км. Каково расстояние между городами, на этой карте расстояние между ними 12,6 см?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7744" y="3645024"/>
          <a:ext cx="6238874" cy="13578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61331"/>
                <a:gridCol w="2153378"/>
                <a:gridCol w="3024165"/>
              </a:tblGrid>
              <a:tr h="591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45" dirty="0"/>
                        <a:t>На карте</a:t>
                      </a:r>
                      <a:r>
                        <a:rPr lang="ru-RU" sz="1000" dirty="0"/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45" marR="24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15" dirty="0" smtClean="0"/>
                        <a:t>3,6 см</a:t>
                      </a:r>
                      <a:r>
                        <a:rPr lang="ru-RU" sz="1000" dirty="0" smtClean="0"/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45" marR="24145" marT="0" marB="0" anchor="ctr"/>
                </a:tc>
                <a:tc>
                  <a:txBody>
                    <a:bodyPr/>
                    <a:lstStyle/>
                    <a:p>
                      <a:pPr marL="617220" algn="ctr">
                        <a:spcAft>
                          <a:spcPts val="0"/>
                        </a:spcAft>
                      </a:pPr>
                      <a:r>
                        <a:rPr lang="ru-RU" sz="1200" spc="-35" dirty="0" smtClean="0"/>
                        <a:t>12,6 см</a:t>
                      </a:r>
                      <a:r>
                        <a:rPr lang="ru-RU" sz="1000" dirty="0" smtClean="0"/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45" marR="24145" marT="0" marB="0" anchor="ctr"/>
                </a:tc>
              </a:tr>
              <a:tr h="766209">
                <a:tc>
                  <a:txBody>
                    <a:bodyPr/>
                    <a:lstStyle/>
                    <a:p>
                      <a:pPr marR="263525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ru-RU" sz="1200" spc="-75" dirty="0" smtClean="0"/>
                    </a:p>
                    <a:p>
                      <a:pPr marR="263525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200" spc="-75" dirty="0" smtClean="0"/>
                        <a:t>На </a:t>
                      </a:r>
                      <a:r>
                        <a:rPr lang="ru-RU" sz="1200" spc="-45" dirty="0"/>
                        <a:t>местности</a:t>
                      </a:r>
                      <a:r>
                        <a:rPr lang="ru-RU" sz="1000" dirty="0"/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45" marR="24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spc="-6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60" dirty="0" smtClean="0"/>
                        <a:t>72 </a:t>
                      </a:r>
                      <a:r>
                        <a:rPr lang="ru-RU" sz="1200" spc="-60" dirty="0"/>
                        <a:t>км = 7 200 000 см</a:t>
                      </a:r>
                      <a:r>
                        <a:rPr lang="ru-RU" sz="1000" dirty="0"/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45" marR="24145" marT="0" marB="0" anchor="ctr"/>
                </a:tc>
                <a:tc>
                  <a:txBody>
                    <a:bodyPr/>
                    <a:lstStyle/>
                    <a:p>
                      <a:pPr marL="647700" algn="ctr">
                        <a:spcAft>
                          <a:spcPts val="0"/>
                        </a:spcAft>
                      </a:pPr>
                      <a:endParaRPr lang="ru-RU" sz="1200" spc="15" dirty="0" smtClean="0"/>
                    </a:p>
                    <a:p>
                      <a:pPr marL="647700" algn="ctr">
                        <a:spcAft>
                          <a:spcPts val="0"/>
                        </a:spcAft>
                      </a:pPr>
                      <a:r>
                        <a:rPr lang="ru-RU" sz="1200" spc="15" dirty="0" smtClean="0"/>
                        <a:t>Х см</a:t>
                      </a:r>
                      <a:r>
                        <a:rPr lang="ru-RU" sz="1000" dirty="0" smtClean="0"/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45" marR="24145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3861048"/>
            <a:ext cx="1628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Составим </a:t>
            </a:r>
            <a:endParaRPr lang="ru-RU" sz="2400" dirty="0" smtClean="0"/>
          </a:p>
          <a:p>
            <a:r>
              <a:rPr lang="ru-RU" sz="2400" dirty="0" smtClean="0"/>
              <a:t>таблицу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08518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Масштаб в обоих случаях один и тот же? </a:t>
            </a:r>
          </a:p>
          <a:p>
            <a:pPr algn="ctr"/>
            <a:r>
              <a:rPr lang="ru-RU" sz="2400" dirty="0" smtClean="0"/>
              <a:t>Тогда мы можем приравнять два отношения: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3,6: 7 200 000 = 12,6: 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492896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Составим </a:t>
            </a:r>
            <a:r>
              <a:rPr lang="ru-RU" sz="2400" dirty="0" smtClean="0"/>
              <a:t>таблицу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3140968"/>
          <a:ext cx="6384032" cy="13607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45354"/>
                <a:gridCol w="1739022"/>
                <a:gridCol w="1594730"/>
                <a:gridCol w="1404926"/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45" dirty="0"/>
                        <a:t>На карте</a:t>
                      </a:r>
                      <a:r>
                        <a:rPr lang="ru-RU" sz="1600" dirty="0"/>
                        <a:t>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145" marR="24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145" marR="24145" marT="0" marB="0" anchor="ctr"/>
                </a:tc>
                <a:tc>
                  <a:txBody>
                    <a:bodyPr/>
                    <a:lstStyle/>
                    <a:p>
                      <a:pPr marL="617220" algn="ctr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145" marR="24145" marT="0" marB="0" anchor="ctr"/>
                </a:tc>
                <a:tc>
                  <a:txBody>
                    <a:bodyPr/>
                    <a:lstStyle/>
                    <a:p>
                      <a:pPr marL="617220" algn="ctr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145" marR="24145" marT="0" marB="0" anchor="ctr"/>
                </a:tc>
              </a:tr>
              <a:tr h="860722">
                <a:tc>
                  <a:txBody>
                    <a:bodyPr/>
                    <a:lstStyle/>
                    <a:p>
                      <a:pPr marR="263525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ru-RU" sz="1600" spc="-75" dirty="0" smtClean="0"/>
                    </a:p>
                    <a:p>
                      <a:pPr marR="263525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600" spc="-75" dirty="0" smtClean="0"/>
                        <a:t>   На </a:t>
                      </a:r>
                      <a:r>
                        <a:rPr lang="ru-RU" sz="1600" spc="-45" dirty="0"/>
                        <a:t>местности</a:t>
                      </a:r>
                      <a:r>
                        <a:rPr lang="ru-RU" sz="1600" dirty="0"/>
                        <a:t>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145" marR="24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145" marR="24145" marT="0" marB="0" anchor="ctr"/>
                </a:tc>
                <a:tc>
                  <a:txBody>
                    <a:bodyPr/>
                    <a:lstStyle/>
                    <a:p>
                      <a:pPr marL="647700" algn="ctr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145" marR="24145" marT="0" marB="0" anchor="ctr"/>
                </a:tc>
                <a:tc>
                  <a:txBody>
                    <a:bodyPr/>
                    <a:lstStyle/>
                    <a:p>
                      <a:pPr marL="647700" algn="ctr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145" marR="24145" marT="0" marB="0" anchor="ctr"/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836712"/>
            <a:ext cx="8964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Задача: Отрезок на местности длиной 3 км изображен на карте отрезком 6 см. Какова на карте длина отрезка, изображающего отрезок 10 км? Какой отрезок на местности изображает отрезок на карте длиной 1,8 см?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7" y="4725144"/>
          <a:ext cx="7920880" cy="1584177"/>
        </p:xfrm>
        <a:graphic>
          <a:graphicData uri="http://schemas.openxmlformats.org/drawingml/2006/table">
            <a:tbl>
              <a:tblPr/>
              <a:tblGrid>
                <a:gridCol w="1995037"/>
                <a:gridCol w="1972715"/>
                <a:gridCol w="1980413"/>
                <a:gridCol w="1972715"/>
              </a:tblGrid>
              <a:tr h="51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карте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см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 см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 см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58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местности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км=300000 см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км =1 000000 см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см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Масштаб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694" marR="23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312368" cy="51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528" y="1412776"/>
            <a:ext cx="44279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Самостоятельная работа.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Найдите расстояние между  поселком Найдорф и станицей Нововеличковской если  масштаб карты 1: 100000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76672"/>
            <a:ext cx="8686800" cy="1066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Самостоятельная работа.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j019859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2880320" cy="210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347048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32511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1.Урок полезен, всё понятно.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2.Лишь кое-что чуть-чуть неясно.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3.Ещё придётся потрудиться.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4.Да, трудно всё-таки учиться!</a:t>
            </a:r>
          </a:p>
          <a:p>
            <a:endParaRPr lang="ru-RU" dirty="0"/>
          </a:p>
        </p:txBody>
      </p:sp>
      <p:pic>
        <p:nvPicPr>
          <p:cNvPr id="4" name="Рисунок 3" descr="4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01008"/>
            <a:ext cx="3439075" cy="3033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137 № 842, 844</a:t>
            </a:r>
          </a:p>
          <a:p>
            <a:r>
              <a:rPr lang="ru-RU" dirty="0" smtClean="0"/>
              <a:t>Творческое задание: нарисуйте  план своего дома в масштабе 1:100 (в 1 см – 1 метр).</a:t>
            </a:r>
          </a:p>
          <a:p>
            <a:endParaRPr lang="ru-RU" dirty="0"/>
          </a:p>
        </p:txBody>
      </p:sp>
      <p:pic>
        <p:nvPicPr>
          <p:cNvPr id="4" name="Содержимое 3" descr="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861048"/>
            <a:ext cx="2864360" cy="273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6606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Думать - коллективно!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Решать - оперативно!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Отвечать - доказательно!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Бороться - старательно!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открытия нас ждут обязательно!</a:t>
            </a:r>
          </a:p>
        </p:txBody>
      </p:sp>
      <p:pic>
        <p:nvPicPr>
          <p:cNvPr id="3" name="Рисунок 2" descr="1209235579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149080"/>
            <a:ext cx="36071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15580"/>
            <a:ext cx="81472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Цель урока: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ввести понятие масштаба,</a:t>
            </a:r>
            <a:br>
              <a:rPr lang="ru-RU" dirty="0" smtClean="0"/>
            </a:br>
            <a:r>
              <a:rPr lang="ru-RU" dirty="0" smtClean="0"/>
              <a:t>- учить читать масштаб,</a:t>
            </a:r>
            <a:br>
              <a:rPr lang="ru-RU" dirty="0" smtClean="0"/>
            </a:br>
            <a:r>
              <a:rPr lang="ru-RU" dirty="0" smtClean="0"/>
              <a:t>- научить  находить расстояния на карте и на местности пользуясь масштабом,</a:t>
            </a:r>
            <a:br>
              <a:rPr lang="ru-RU" dirty="0" smtClean="0"/>
            </a:br>
            <a:r>
              <a:rPr lang="ru-RU" dirty="0" smtClean="0"/>
              <a:t>- учить решать задачи, связанные с понятием масштаба.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7139136" cy="3915880"/>
          </a:xfrm>
        </p:spPr>
        <p:txBody>
          <a:bodyPr/>
          <a:lstStyle/>
          <a:p>
            <a:r>
              <a:rPr lang="ru-RU" dirty="0" smtClean="0"/>
              <a:t>1. Выразите в километрах:</a:t>
            </a:r>
          </a:p>
          <a:p>
            <a:pPr>
              <a:buNone/>
            </a:pPr>
            <a:r>
              <a:rPr lang="ru-RU" dirty="0" smtClean="0"/>
              <a:t>	а) 32000000 см, 	б) 600000 см,</a:t>
            </a:r>
          </a:p>
          <a:p>
            <a:pPr>
              <a:buNone/>
            </a:pPr>
            <a:r>
              <a:rPr lang="ru-RU" dirty="0" smtClean="0"/>
              <a:t>	в) 32000 см, 		г) 5000000 см.</a:t>
            </a:r>
          </a:p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2. Выразите в метрах:</a:t>
            </a:r>
          </a:p>
          <a:p>
            <a:pPr>
              <a:buNone/>
            </a:pPr>
            <a:r>
              <a:rPr lang="ru-RU" dirty="0" smtClean="0"/>
              <a:t>	а) 32000000 см, 	б) 600000 см,</a:t>
            </a:r>
          </a:p>
          <a:p>
            <a:pPr>
              <a:buNone/>
            </a:pPr>
            <a:r>
              <a:rPr lang="ru-RU" dirty="0" smtClean="0"/>
              <a:t>	в) 32000 см, 		г) 5000000 см.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Изучение нового материала.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Составьте отношения: 	</a:t>
            </a:r>
          </a:p>
          <a:p>
            <a:r>
              <a:rPr lang="ru-RU" dirty="0" smtClean="0"/>
              <a:t>а) 1 см к 5000 м, 	б) 1 см к 210 м,</a:t>
            </a:r>
          </a:p>
          <a:p>
            <a:r>
              <a:rPr lang="ru-RU" dirty="0" smtClean="0"/>
              <a:t>в) 1 см к 54 см,	г) 1 см к 30000 км.</a:t>
            </a:r>
          </a:p>
          <a:p>
            <a:r>
              <a:rPr lang="ru-RU" dirty="0" smtClean="0"/>
              <a:t>- Что нужно сначала сделать?</a:t>
            </a:r>
          </a:p>
          <a:p>
            <a:endParaRPr lang="ru-RU" i="1" dirty="0" smtClean="0"/>
          </a:p>
          <a:p>
            <a:r>
              <a:rPr lang="ru-RU" i="1" dirty="0" smtClean="0"/>
              <a:t>Решение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а) 1 : 500000, 	б) 1 : 21000, 	</a:t>
            </a:r>
          </a:p>
          <a:p>
            <a:r>
              <a:rPr lang="ru-RU" dirty="0" smtClean="0"/>
              <a:t>в) 1 : 54,		г) 1 : 3000000000.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268760"/>
            <a:ext cx="7533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Участки земной поверхности, детали машин, план дома и многое другое изображают на бумаге в уменьшенном виде.</a:t>
            </a:r>
          </a:p>
          <a:p>
            <a:r>
              <a:rPr lang="ru-RU" dirty="0" smtClean="0"/>
              <a:t>- Если на карте, чертеже, плане встретите такие отношения, то это масштаб карты, чертежа, плана.</a:t>
            </a:r>
          </a:p>
          <a:p>
            <a:r>
              <a:rPr lang="ru-RU" dirty="0" smtClean="0"/>
              <a:t>Например</a:t>
            </a:r>
            <a:r>
              <a:rPr lang="ru-RU" dirty="0"/>
              <a:t>, отрезок 1000 м изображают на карте </a:t>
            </a:r>
            <a:r>
              <a:rPr lang="ru-RU" dirty="0" smtClean="0"/>
              <a:t>отрезком </a:t>
            </a:r>
            <a:r>
              <a:rPr lang="ru-RU" dirty="0"/>
              <a:t>в 1 см. Так как 1000 м = 100 000 см, то каждый </a:t>
            </a:r>
            <a:r>
              <a:rPr lang="ru-RU" dirty="0" smtClean="0"/>
              <a:t>отрезок </a:t>
            </a:r>
            <a:r>
              <a:rPr lang="ru-RU" dirty="0"/>
              <a:t>на карте в 100000 раз меньше </a:t>
            </a:r>
            <a:r>
              <a:rPr lang="ru-RU" dirty="0" smtClean="0"/>
              <a:t>соответствующего </a:t>
            </a:r>
            <a:r>
              <a:rPr lang="ru-RU" dirty="0"/>
              <a:t>отрезка на местности.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3246438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476672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Изучение нового материала.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31683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142984"/>
            <a:ext cx="65722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Отношение длины отрезка на карте к длине соответствующего отрезка на местности называют 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масштабом</a:t>
            </a:r>
            <a:r>
              <a:rPr lang="ru-RU" sz="3200" b="1" i="1" dirty="0"/>
              <a:t> карты.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6347048" cy="936104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/>
              <a:t>Изучение нового материала.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Масштаб</a:t>
            </a:r>
            <a:r>
              <a:rPr lang="ru-RU" dirty="0" smtClean="0"/>
              <a:t> – жезл размерный или мерило, мерник, </a:t>
            </a:r>
            <a:r>
              <a:rPr lang="ru-RU" dirty="0" err="1" smtClean="0"/>
              <a:t>размерник</a:t>
            </a:r>
            <a:r>
              <a:rPr lang="ru-RU" dirty="0" smtClean="0"/>
              <a:t>, мера линейная, принятая для чертежа или иной работы. (Из толкового словаря В.И.Даля.)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332656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учебником.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Самостоятельно разберите задачу 1 на стр. 134.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Составьте задачу по карте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2132856"/>
            <a:ext cx="2557645" cy="234657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3275856" y="3614246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масштаб карты 1 : 100000 (в 1 см – 1 км)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486</TotalTime>
  <Words>540</Words>
  <Application>Microsoft Office PowerPoint</Application>
  <PresentationFormat>Экран (4:3)</PresentationFormat>
  <Paragraphs>116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Тема урока: МАСШТАБ</vt:lpstr>
      <vt:lpstr>Слайд 2</vt:lpstr>
      <vt:lpstr>Цель урока:   - ввести понятие масштаба, - учить читать масштаб, - научить  находить расстояния на карте и на местности пользуясь масштабом, - учить решать задачи, связанные с понятием масштаба.</vt:lpstr>
      <vt:lpstr>Устный счет:</vt:lpstr>
      <vt:lpstr>Изучение нового материала.</vt:lpstr>
      <vt:lpstr>Слайд 6</vt:lpstr>
      <vt:lpstr>Слайд 7</vt:lpstr>
      <vt:lpstr>Изучение нового материала.</vt:lpstr>
      <vt:lpstr>Слайд 9</vt:lpstr>
      <vt:lpstr>Слайд 10</vt:lpstr>
      <vt:lpstr>Закрепление изученного материала.</vt:lpstr>
      <vt:lpstr>Слайд 12</vt:lpstr>
      <vt:lpstr>Слайд 13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МАСШТАБ</dc:title>
  <dc:creator>Andrey</dc:creator>
  <cp:lastModifiedBy>Тихомирова</cp:lastModifiedBy>
  <cp:revision>49</cp:revision>
  <dcterms:created xsi:type="dcterms:W3CDTF">2010-01-20T19:31:06Z</dcterms:created>
  <dcterms:modified xsi:type="dcterms:W3CDTF">2011-01-28T11:01:41Z</dcterms:modified>
</cp:coreProperties>
</file>