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9B78-DDF3-4C47-9286-EE6F81EFAB6E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5722-2970-47DF-AB34-B30B44322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8CDA-81AD-48DF-ADD2-AD448E8C6151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97F0-E502-448D-B023-E5DF88968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7AE1-C9C4-4EBA-9D9F-5C6754E8F6D3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06FD-34A4-46F1-BB1C-9C6A1099E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8DC4-26AB-4021-A0B0-CA29A9A1A188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3B2A2-AF84-45EB-AB5B-89538BD7E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F12C8-D958-41B2-AE04-EC81D26295FE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6B97-DFC0-4CF7-A198-88B1C11D0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A776-A74C-4E15-8495-7978A3EDAD7C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372C-5F56-4920-87DC-2CA0BB57C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A3F2-892C-498C-A3EA-89F5580CB7D7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97B4-F616-420A-9F59-5FA7F3A50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1123-3059-420D-85C4-4A90199E121C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56EC-8B6B-4ECA-B5EA-4DE66BD6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BF37-BFD3-415C-9ED0-591296F465F2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5887-ED79-470F-B73C-BE37E4A1A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09A22-2B2C-4405-8A33-59C75D4B60AF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2DB0-CFDE-47B6-B8EB-498670F6E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930A-8AD6-4375-8BBF-0CC4CC934BD6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20F9-427A-4B3C-A199-A649B5954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D49F6C-CE42-42C0-B586-1C809365F533}" type="datetimeFigureOut">
              <a:rPr lang="ru-RU"/>
              <a:pPr>
                <a:defRPr/>
              </a:pPr>
              <a:t>22.05.2011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B903BC-B626-4970-8265-93E5573B0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 descr="Писчаскина фото 0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Писчаскина фото 0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Писчаскина фото 0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мордовский фестиваль 0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Писчаскина фото 00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Писчаскина фото 00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Писчаскина фото 0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Писчаскина фото 0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Писчаскина фото 00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Писчаскина фот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Писчаскина фото 0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Писчаскина фото 0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Кирлан</dc:creator>
  <cp:lastModifiedBy>User</cp:lastModifiedBy>
  <cp:revision>3</cp:revision>
  <dcterms:created xsi:type="dcterms:W3CDTF">2009-09-29T12:32:50Z</dcterms:created>
  <dcterms:modified xsi:type="dcterms:W3CDTF">2011-05-22T14:44:32Z</dcterms:modified>
</cp:coreProperties>
</file>