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7" r:id="rId4"/>
    <p:sldId id="258" r:id="rId5"/>
    <p:sldId id="257" r:id="rId6"/>
    <p:sldId id="259" r:id="rId7"/>
    <p:sldId id="256" r:id="rId8"/>
    <p:sldId id="260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8" autoAdjust="0"/>
  </p:normalViewPr>
  <p:slideViewPr>
    <p:cSldViewPr>
      <p:cViewPr varScale="1">
        <p:scale>
          <a:sx n="92" d="100"/>
          <a:sy n="92" d="100"/>
        </p:scale>
        <p:origin x="-5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Симфонический оркестр</a:t>
            </a:r>
            <a:endParaRPr lang="ru-RU" sz="5400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3541"/>
            <a:ext cx="6643733" cy="515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Симфонический оркестр</a:t>
            </a:r>
            <a:endParaRPr lang="ru-RU" sz="5400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98121" y="1500174"/>
            <a:ext cx="636202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72400" cy="3714776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В стране ударных инструментов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Ксилофон</a:t>
            </a:r>
            <a:endParaRPr lang="ru-RU" sz="54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099" y="1958862"/>
            <a:ext cx="7590123" cy="382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Ксилофон</a:t>
            </a:r>
            <a:endParaRPr lang="ru-RU" sz="54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Литавры</a:t>
            </a:r>
            <a:endParaRPr lang="ru-RU" sz="54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10191"/>
            <a:ext cx="6429420" cy="392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Челеста</a:t>
            </a:r>
            <a:endParaRPr lang="ru-RU" sz="5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80447" y="1353994"/>
            <a:ext cx="5120445" cy="528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Тарелки</a:t>
            </a:r>
            <a:endParaRPr lang="ru-RU" sz="54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4899" y="1600200"/>
            <a:ext cx="71942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Барабаны</a:t>
            </a:r>
            <a:endParaRPr lang="ru-RU" sz="54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54832"/>
            <a:ext cx="4714908" cy="428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500174"/>
            <a:ext cx="2736422" cy="423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00B0F0"/>
      </a:accent5>
      <a:accent6>
        <a:srgbClr val="C86EF0"/>
      </a:accent6>
      <a:hlink>
        <a:srgbClr val="00C8C3"/>
      </a:hlink>
      <a:folHlink>
        <a:srgbClr val="A116E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64</TotalTime>
  <Words>14</Words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Симфонический оркестр</vt:lpstr>
      <vt:lpstr>Симфонический оркестр</vt:lpstr>
      <vt:lpstr>В стране ударных инструментов</vt:lpstr>
      <vt:lpstr>Ксилофон</vt:lpstr>
      <vt:lpstr>Ксилофон</vt:lpstr>
      <vt:lpstr>Литавры</vt:lpstr>
      <vt:lpstr>Челеста</vt:lpstr>
      <vt:lpstr>Тарелки</vt:lpstr>
      <vt:lpstr>Барабаны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Князевы</cp:lastModifiedBy>
  <cp:revision>9</cp:revision>
  <dcterms:modified xsi:type="dcterms:W3CDTF">2011-01-24T05:46:16Z</dcterms:modified>
</cp:coreProperties>
</file>