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DFC6C-A508-42DA-B9C6-E036F38190D7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8F806-D9E3-4BA8-A43D-79B07A108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25D71F-9126-4197-82BB-451811C2D978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9C35F4-F643-4918-A2E4-ABDEA3623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Знаете ли вы , что 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Быстрее всего растут побеги бамбука , за день они вытягиваются на ………</a:t>
            </a:r>
            <a:endParaRPr lang="ru-RU" sz="36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Узнать, на сколько за сутки вытягиваются побеги бамбука, поможет удивительный квадрат .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071934" y="1357298"/>
          <a:ext cx="4500593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7"/>
              </a:tblGrid>
              <a:tr h="3470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5,9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6,3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3,6</a:t>
                      </a:r>
                      <a:endParaRPr lang="ru-RU" sz="28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2,3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800" dirty="0" smtClean="0"/>
                        <a:t>3,7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4,1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800" dirty="0" smtClean="0"/>
                        <a:t>1,4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14810" y="4429132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 из первой строки выберите наименьшее число</a:t>
            </a:r>
          </a:p>
          <a:p>
            <a:r>
              <a:rPr lang="ru-RU" dirty="0" smtClean="0"/>
              <a:t>Б) из второй строки наибольшее число</a:t>
            </a:r>
          </a:p>
          <a:p>
            <a:r>
              <a:rPr lang="ru-RU" dirty="0" smtClean="0"/>
              <a:t>В) из третьей – число , которое не является наименьшим и не является наибольшим</a:t>
            </a:r>
          </a:p>
          <a:p>
            <a:r>
              <a:rPr lang="ru-RU" dirty="0" smtClean="0"/>
              <a:t>Г) найдите сумму выбранных чисел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4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бамбук</a:t>
            </a:r>
            <a:endParaRPr lang="ru-RU" dirty="0"/>
          </a:p>
        </p:txBody>
      </p:sp>
      <p:pic>
        <p:nvPicPr>
          <p:cNvPr id="5" name="Рисунок 4" descr="0_10407_b34334c1_X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/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Знаете ли вы , что ?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dirty="0" smtClean="0"/>
              <a:t>Самый большой цветок на Земле  </a:t>
            </a:r>
            <a:r>
              <a:rPr lang="ru-RU" sz="2400" dirty="0" smtClean="0">
                <a:solidFill>
                  <a:srgbClr val="FF0000"/>
                </a:solidFill>
              </a:rPr>
              <a:t>РАФФЛЕЗИЯ , </a:t>
            </a:r>
            <a:r>
              <a:rPr lang="ru-RU" sz="2400" dirty="0" smtClean="0"/>
              <a:t>произрастающий в тропиках. Его диаметр 1 м , толщина мясистых лепестков около двух сантиметров , а вес …..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Узнай вес цветка?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4214810" y="1071546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000760" y="1000108"/>
            <a:ext cx="714380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14942" y="12858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: 4  =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4286248" y="2214554"/>
            <a:ext cx="571504" cy="78581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анные 8"/>
          <p:cNvSpPr/>
          <p:nvPr/>
        </p:nvSpPr>
        <p:spPr>
          <a:xfrm>
            <a:off x="5715008" y="2285992"/>
            <a:ext cx="714380" cy="64294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929190" y="257174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: 4 =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3643314"/>
            <a:ext cx="8572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357950" y="3643314"/>
            <a:ext cx="100013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72066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- 1500  =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857620" y="4714884"/>
            <a:ext cx="571504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5500694" y="4786322"/>
            <a:ext cx="714380" cy="78581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500562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+ 61 =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572396" y="5072074"/>
            <a:ext cx="100013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388" y="52863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 * 207 =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раффлезия</a:t>
            </a:r>
            <a:endParaRPr lang="ru-RU" dirty="0"/>
          </a:p>
        </p:txBody>
      </p:sp>
      <p:pic>
        <p:nvPicPr>
          <p:cNvPr id="5" name="Рисунок 4" descr="129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914" b="21914"/>
          <a:stretch>
            <a:fillRect/>
          </a:stretch>
        </p:blipFill>
        <p:spPr>
          <a:xfrm>
            <a:off x="1828800" y="1831974"/>
            <a:ext cx="5486400" cy="47402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Знаете ли , Вы ?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400" dirty="0" smtClean="0"/>
              <a:t>Во всем мире существует …. </a:t>
            </a:r>
            <a:r>
              <a:rPr lang="ru-RU" sz="2400" dirty="0" smtClean="0">
                <a:solidFill>
                  <a:srgbClr val="FF0000"/>
                </a:solidFill>
              </a:rPr>
              <a:t>хищных </a:t>
            </a:r>
            <a:r>
              <a:rPr lang="ru-RU" sz="2400" dirty="0" smtClean="0"/>
              <a:t>( плотоядных ) растений , которые питаются в основном насекомыми . А некоторые растения – хищники пожирают лягушек , птиц и даже маленьких обезьян .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43306" y="273050"/>
            <a:ext cx="5643602" cy="658495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Сколько растений - хищников на Земле ?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5286380" y="1428736"/>
            <a:ext cx="928694" cy="57150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00694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3,2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7" idx="2"/>
          </p:cNvCxnSpPr>
          <p:nvPr/>
        </p:nvCxnSpPr>
        <p:spPr>
          <a:xfrm rot="16200000" flipH="1">
            <a:off x="5453186" y="2309922"/>
            <a:ext cx="63080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72132" y="2714620"/>
            <a:ext cx="7143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500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5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10" idx="2"/>
          </p:cNvCxnSpPr>
          <p:nvPr/>
        </p:nvCxnSpPr>
        <p:spPr>
          <a:xfrm rot="5400000">
            <a:off x="5500694" y="407194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286380" y="4572008"/>
            <a:ext cx="114300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15008" y="47863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+200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4" idx="4"/>
          </p:cNvCxnSpPr>
          <p:nvPr/>
        </p:nvCxnSpPr>
        <p:spPr>
          <a:xfrm rot="5400000">
            <a:off x="5464975" y="567929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араллелограмм 17"/>
          <p:cNvSpPr/>
          <p:nvPr/>
        </p:nvSpPr>
        <p:spPr>
          <a:xfrm>
            <a:off x="5286380" y="6143644"/>
            <a:ext cx="1285884" cy="57150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00694" y="64293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/>
                <a:cs typeface="Arial"/>
              </a:rPr>
              <a:t>&lt;100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0800000">
            <a:off x="4429124" y="642939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536017" y="4536289"/>
            <a:ext cx="37862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429124" y="2428868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572264" y="650083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7215206" y="6072206"/>
            <a:ext cx="114300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500958" y="63579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: 4</a:t>
            </a:r>
            <a:endParaRPr lang="ru-RU" dirty="0"/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5400000" flipH="1" flipV="1">
            <a:off x="7358082" y="5286388"/>
            <a:ext cx="107157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данные 33"/>
          <p:cNvSpPr/>
          <p:nvPr/>
        </p:nvSpPr>
        <p:spPr>
          <a:xfrm>
            <a:off x="8001024" y="4071942"/>
            <a:ext cx="928694" cy="71438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8215338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9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34" idx="1"/>
          </p:cNvCxnSpPr>
          <p:nvPr/>
        </p:nvCxnSpPr>
        <p:spPr>
          <a:xfrm rot="16200000" flipV="1">
            <a:off x="8054603" y="3661173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>
            <a:off x="8001024" y="2357430"/>
            <a:ext cx="1071570" cy="92869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072462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- 210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rot="16200000" flipV="1">
            <a:off x="7929586" y="1714488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7572396" y="1214422"/>
            <a:ext cx="714380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Растения - хищники</a:t>
            </a:r>
            <a:endParaRPr lang="ru-RU" dirty="0"/>
          </a:p>
        </p:txBody>
      </p:sp>
      <p:pic>
        <p:nvPicPr>
          <p:cNvPr id="5" name="Рисунок 4" descr="2715394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369" b="23369"/>
          <a:stretch>
            <a:fillRect/>
          </a:stretch>
        </p:blipFill>
        <p:spPr>
          <a:xfrm>
            <a:off x="1500166" y="1428736"/>
            <a:ext cx="5815034" cy="50720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Самая крупная пальма на Земле- РАФИЯ.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47213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/>
              <a:t>Узнаем высоту , диаметр и массу этой пальмы.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428868"/>
            <a:ext cx="9286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500306"/>
            <a:ext cx="10715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2357430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1538" y="27146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125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00232" y="278605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1"/>
          </p:cNvCxnSpPr>
          <p:nvPr/>
        </p:nvCxnSpPr>
        <p:spPr>
          <a:xfrm>
            <a:off x="4500562" y="2786058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5984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- 60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25003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100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714348" y="3357562"/>
            <a:ext cx="64294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1357291" y="3429002"/>
            <a:ext cx="64294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10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14480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+25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14348" y="4143380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821505" y="4679165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42910" y="5429264"/>
            <a:ext cx="1357322" cy="7143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285852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57224" y="642939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Высота (см)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5" idx="2"/>
          </p:cNvCxnSpPr>
          <p:nvPr/>
        </p:nvCxnSpPr>
        <p:spPr>
          <a:xfrm rot="5400000">
            <a:off x="3268257" y="3375422"/>
            <a:ext cx="714380" cy="535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5" idx="2"/>
          </p:cNvCxnSpPr>
          <p:nvPr/>
        </p:nvCxnSpPr>
        <p:spPr>
          <a:xfrm rot="16200000" flipH="1">
            <a:off x="3732603" y="3446859"/>
            <a:ext cx="785818" cy="4643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71802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*5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286116" y="421481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286116" y="4786322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43306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1" name="Шестиугольник 40"/>
          <p:cNvSpPr/>
          <p:nvPr/>
        </p:nvSpPr>
        <p:spPr>
          <a:xfrm>
            <a:off x="3214678" y="5357826"/>
            <a:ext cx="1285884" cy="100013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286248" y="357187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+ 60</a:t>
            </a:r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6000760" y="3571876"/>
            <a:ext cx="92869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6715140" y="3500438"/>
            <a:ext cx="100013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072198" y="4429132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429388" y="5000636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араллелограмм 50"/>
          <p:cNvSpPr/>
          <p:nvPr/>
        </p:nvSpPr>
        <p:spPr>
          <a:xfrm>
            <a:off x="6429388" y="5500702"/>
            <a:ext cx="1428760" cy="928694"/>
          </a:xfrm>
          <a:prstGeom prst="parallelogram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3286116" y="650083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Диаметр (см)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6572264" y="6500834"/>
            <a:ext cx="122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Масса (кг)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786446" y="342900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-2000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7215206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-5000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рафия</a:t>
            </a:r>
            <a:endParaRPr lang="ru-RU" dirty="0"/>
          </a:p>
        </p:txBody>
      </p:sp>
      <p:pic>
        <p:nvPicPr>
          <p:cNvPr id="5" name="Рисунок 4" descr="PH073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411" r="2411"/>
          <a:stretch>
            <a:fillRect/>
          </a:stretch>
        </p:blipFill>
        <p:spPr>
          <a:xfrm>
            <a:off x="1828800" y="1831974"/>
            <a:ext cx="5486400" cy="438310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238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Апекс</vt:lpstr>
      <vt:lpstr>Формула</vt:lpstr>
      <vt:lpstr>Знаете ли вы , что ?</vt:lpstr>
      <vt:lpstr>бамбук</vt:lpstr>
      <vt:lpstr>Знаете ли вы , что ?</vt:lpstr>
      <vt:lpstr>раффлезия</vt:lpstr>
      <vt:lpstr>Знаете ли , Вы ?</vt:lpstr>
      <vt:lpstr>Растения - хищники</vt:lpstr>
      <vt:lpstr>Самая крупная пальма на Земле- РАФИЯ.</vt:lpstr>
      <vt:lpstr>рафия</vt:lpstr>
    </vt:vector>
  </TitlesOfParts>
  <Company>СОШ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Знаете ли вы , что ?</dc:title>
  <dc:creator>Елена</dc:creator>
  <cp:lastModifiedBy>Admin</cp:lastModifiedBy>
  <cp:revision>14</cp:revision>
  <dcterms:created xsi:type="dcterms:W3CDTF">2008-08-15T05:58:29Z</dcterms:created>
  <dcterms:modified xsi:type="dcterms:W3CDTF">2011-01-30T08:16:08Z</dcterms:modified>
</cp:coreProperties>
</file>