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  <p:sldId id="256" r:id="rId4"/>
    <p:sldId id="257" r:id="rId5"/>
    <p:sldId id="258" r:id="rId6"/>
    <p:sldId id="260" r:id="rId7"/>
    <p:sldId id="259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A5002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CAF6-AA0C-4F21-8F82-995765F46C73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8FD54-CE14-4AB7-840A-82940ABD9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CAF6-AA0C-4F21-8F82-995765F46C73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8FD54-CE14-4AB7-840A-82940ABD9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CAF6-AA0C-4F21-8F82-995765F46C73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8FD54-CE14-4AB7-840A-82940ABD9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CAF6-AA0C-4F21-8F82-995765F46C73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8FD54-CE14-4AB7-840A-82940ABD9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CAF6-AA0C-4F21-8F82-995765F46C73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8FD54-CE14-4AB7-840A-82940ABD9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CAF6-AA0C-4F21-8F82-995765F46C73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8FD54-CE14-4AB7-840A-82940ABD9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CAF6-AA0C-4F21-8F82-995765F46C73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8FD54-CE14-4AB7-840A-82940ABD9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CAF6-AA0C-4F21-8F82-995765F46C73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8FD54-CE14-4AB7-840A-82940ABD9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CAF6-AA0C-4F21-8F82-995765F46C73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8FD54-CE14-4AB7-840A-82940ABD9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CAF6-AA0C-4F21-8F82-995765F46C73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8FD54-CE14-4AB7-840A-82940ABD9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CAF6-AA0C-4F21-8F82-995765F46C73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8FD54-CE14-4AB7-840A-82940ABD9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1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FCAF6-AA0C-4F21-8F82-995765F46C73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8FD54-CE14-4AB7-840A-82940ABD9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Каминская З. Н.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2424114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[232-253-531]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416839"/>
            <a:ext cx="914400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Задание 8.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Решите задачу:</a:t>
            </a: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 неисправности крана с самой тонкой струйкой питьевой воды за сутки в канализацию может уйти до 150 литров. Сколько литров питьевой воды уйдет за неделю? За месяц? А что нужно сделать, чтобы питьевая вода не лилась зря?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65303"/>
            <a:ext cx="9144000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825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Задание 9.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825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Объясните значение одной из пословиц, которая больше понравилась: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Семь раз отмерь, один раз отрежь.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Мотоват, да не женат - одному себе в наклад, а женат, да мотоват - семерым живет в наклад.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Баснями сыт не будешь.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Башка чиста, так и мошна пуста.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Без дела жить - только небо коптить.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Копейка рубля бережёт.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825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Сказка Теремо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420888"/>
            <a:ext cx="4608512" cy="38610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0" y="332656"/>
            <a:ext cx="9144000" cy="1323439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schemeClr val="bg2">
                <a:alpha val="15000"/>
              </a:scheme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Кто в доме хозяин?</a:t>
            </a:r>
            <a:endParaRPr lang="ru-RU" sz="80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-180528" y="119578"/>
            <a:ext cx="9324528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ЗАДАНИЕ 1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904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904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Из предложенного ряда вычеркнуть буквы:</a:t>
            </a:r>
          </a:p>
          <a:p>
            <a:pPr marL="0" marR="0" lvl="0" indent="904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904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Ф, Ц, Ю</a:t>
            </a:r>
          </a:p>
          <a:p>
            <a:pPr marL="0" marR="0" lvl="0" indent="904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904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04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cs typeface="Times New Roman" pitchFamily="18" charset="0"/>
              </a:rPr>
              <a:t>ФСЮОЦБФСФТЦВЮЕЮНЮНЦОФЦСЦТЬ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51520" y="1484784"/>
            <a:ext cx="2160240" cy="9144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личная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3528" y="2852936"/>
            <a:ext cx="2232248" cy="9144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государственная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4437112"/>
            <a:ext cx="2016224" cy="9144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общественная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5661248"/>
            <a:ext cx="2016224" cy="9144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семейная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287524" y="3969060"/>
            <a:ext cx="532859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3635896" y="2348880"/>
            <a:ext cx="4968552" cy="93610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то, что принадлежит всем членам семьи вместе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63888" y="3645024"/>
            <a:ext cx="5112568" cy="122413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491880" y="3749352"/>
            <a:ext cx="496855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собственность, которая принадлежит государству, то есть всему народу страны.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563888" y="5229200"/>
            <a:ext cx="5112568" cy="144016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то, что принадлежит одному человеку, предназначается для удовлетворения личных потребностей.</a:t>
            </a:r>
            <a:endParaRPr lang="ru-RU" sz="3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-95653"/>
            <a:ext cx="91440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Задание 2.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04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Термину слева подбери его значение справа.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520" y="836712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C00000"/>
                </a:solidFill>
              </a:rPr>
              <a:t>СОБСТВЕННОСТЬ</a:t>
            </a:r>
            <a:endParaRPr lang="ru-RU" sz="2000" b="1" u="sng" dirty="0">
              <a:solidFill>
                <a:srgbClr val="C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635896" y="1052736"/>
            <a:ext cx="5040560" cy="108012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собственность, при которой собственником является группа людей.</a:t>
            </a:r>
            <a:endParaRPr lang="ru-RU" sz="3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334216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 3.</a:t>
            </a:r>
            <a:endParaRPr kumimoji="0" lang="en-US" sz="36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Установка ограждения вокруг детского дома стоит 100 рублей в час. В первый день работали двое рабочих в течение двух часов. Посчитайте, какие убытки понес детский дом за напрасную работу (ограждение в тот же день было снесено детьми), если ту же самую работу рабочим приходилось выполнять еще по часу в течение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следующих</a:t>
            </a:r>
            <a:r>
              <a:rPr kumimoji="0" lang="ru-RU" sz="3600" b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четырех дней</a:t>
            </a:r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6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Задание 4.</a:t>
            </a:r>
            <a:endParaRPr lang="ru-RU" sz="2800" b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21988"/>
            <a:ext cx="91440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Представьте, что вы – администрация детского дома. Государство выделило деньги на самое-самое необходимое. Подумайте и выберите, что из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предложенного действительно необходимо в первую очередь для жизнедеятельности: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Поездка в бассейн.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A5002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Туалетные принадлежности.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A5002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Учебные принадлежности.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A5002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Постельное белье.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A5002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Игровая приставка к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TV.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A5002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Новый компьютер.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A5002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DVD.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A5002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Обувь, одежда.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A5002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Аквариум.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A5002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Обои, краска.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A5002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Роликовые коньки, велосипеды.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A5002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Теннисный стол.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A5002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Стекло, гвозди.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A5002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Посуда.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A5002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99592" y="1916832"/>
          <a:ext cx="6711201" cy="3744416"/>
        </p:xfrm>
        <a:graphic>
          <a:graphicData uri="http://schemas.openxmlformats.org/drawingml/2006/table">
            <a:tbl>
              <a:tblPr/>
              <a:tblGrid>
                <a:gridCol w="3096344"/>
                <a:gridCol w="1800200"/>
                <a:gridCol w="1814657"/>
              </a:tblGrid>
              <a:tr h="71481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Стоимость 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 млн. руб.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700 тыс. руб.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57628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Материал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металл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дерево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076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Срок использования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25-30 лет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7-10 лет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56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Дополнительные затраты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Покраска 1 раз в 5 лет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ежегодная покраска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125684"/>
            <a:ext cx="91440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 5.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этом году появилась возможность установить ограждение территории детского дома, помоги сделать правильный выбор: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5661248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9048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 какого материала ограждение выгоднее купить? Почему?</a:t>
            </a:r>
            <a:endParaRPr lang="ru-RU" sz="12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239011"/>
            <a:ext cx="9144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 6.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Сколько денег необходимо потратить на покупку мебели для группы из 10 воспитанников, если в группе три комнаты. Стоимость мебели: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кровать – 2500 рублей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тумбочка – 1000 рублей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стул – 800 рублей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стол -1200 рублей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-93796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 7.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Сколько денег тратит детский дом на оплату коммунальных услуг: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день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месяц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год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в детском доме проживают 40 воспитанников, а затраты на потребление одного воспитанника в день составляют: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5" name="AutoShape 1"/>
          <p:cNvSpPr>
            <a:spLocks/>
          </p:cNvSpPr>
          <p:nvPr/>
        </p:nvSpPr>
        <p:spPr bwMode="auto">
          <a:xfrm>
            <a:off x="1527175" y="492125"/>
            <a:ext cx="90488" cy="276225"/>
          </a:xfrm>
          <a:prstGeom prst="rightBrace">
            <a:avLst>
              <a:gd name="adj1" fmla="val 25438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3704617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холодной воды - 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117 руб.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горячей воды  -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тепла – 56 руб.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электроэнергии – 7.14 руб.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расчете не забудьте учесть расходы на вывоз мусора и канализацию, (предложить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детям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перечень текущих расценок).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				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2987824" y="3933056"/>
            <a:ext cx="288032" cy="720080"/>
          </a:xfrm>
          <a:prstGeom prst="rightBrac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534</Words>
  <Application>Microsoft Office PowerPoint</Application>
  <PresentationFormat>Экран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Каминская З. Н.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Княженка</cp:lastModifiedBy>
  <cp:revision>35</cp:revision>
  <dcterms:created xsi:type="dcterms:W3CDTF">2011-01-15T08:21:28Z</dcterms:created>
  <dcterms:modified xsi:type="dcterms:W3CDTF">2011-01-26T07:44:26Z</dcterms:modified>
</cp:coreProperties>
</file>