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6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085F8-7FE7-48B3-B0AB-1FBFB88A8567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85B47-15A7-40E9-AE65-AC22F8D1F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Постановка по сказке А.С.Пушкина «Сказка о мёртвой царевне и семи богатырях»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598437"/>
            <a:ext cx="7548168" cy="56611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598437"/>
            <a:ext cx="7548168" cy="56611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3\Рабочий стол\ШКОЛА\DSC00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" y="598488"/>
            <a:ext cx="7548563" cy="566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3\Рабочий стол\ШКОЛА\DSC00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5" y="598488"/>
            <a:ext cx="7548563" cy="566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598437"/>
            <a:ext cx="7548168" cy="56611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598437"/>
            <a:ext cx="7548168" cy="56611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598437"/>
            <a:ext cx="7548168" cy="56611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598437"/>
            <a:ext cx="7548168" cy="566112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13</Words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Постановка по сказке А.С.Пушкина «Сказка о мёртвой царевне и семи богатырях»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Постановка по сказке А.С.Пушкина «Сказка о мёртвой царевне и семи богатырях»</dc:title>
  <cp:lastModifiedBy>ширыбырова</cp:lastModifiedBy>
  <cp:revision>3</cp:revision>
  <dcterms:modified xsi:type="dcterms:W3CDTF">2011-01-20T08:07:57Z</dcterms:modified>
</cp:coreProperties>
</file>