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8" r:id="rId3"/>
    <p:sldId id="289" r:id="rId4"/>
    <p:sldId id="290" r:id="rId5"/>
    <p:sldId id="345" r:id="rId6"/>
    <p:sldId id="346" r:id="rId7"/>
    <p:sldId id="347" r:id="rId8"/>
    <p:sldId id="348" r:id="rId9"/>
    <p:sldId id="32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FF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053" autoAdjust="0"/>
    <p:restoredTop sz="94660"/>
  </p:normalViewPr>
  <p:slideViewPr>
    <p:cSldViewPr>
      <p:cViewPr>
        <p:scale>
          <a:sx n="50" d="100"/>
          <a:sy n="50" d="100"/>
        </p:scale>
        <p:origin x="-1794" y="-13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E628B-ECC7-4C98-93D0-2021FBA3B6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9BDB3-945D-4107-9013-EC08685E4B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2D8FB-18C7-4718-96A9-0A37DBC91C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CD844-73DE-47DF-8B14-6B50716D98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83D3A-75E8-4C63-BB85-9B33F40A52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ED77D-687D-4786-B6B9-FC82D9EA79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79308-E108-445F-8F99-3F764A25F8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7A271-7788-4C4D-833E-7280946BAF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281F1-F2B5-4C63-9DF6-585B485583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4B056-DB75-4472-810A-62521428AD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59A8D-576B-464A-9A2E-DF3717609A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67C876-E2D3-42EC-A339-60EF0FB25FB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угла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908175" y="2852738"/>
            <a:ext cx="1150938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3059113" y="2349500"/>
            <a:ext cx="25209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763713" y="2781300"/>
            <a:ext cx="28733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2339975" y="37893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2051050" y="3284538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2627313" y="4292600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5435600" y="2276475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4859338" y="2924175"/>
            <a:ext cx="215900" cy="2174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>
            <a:off x="3563938" y="42211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28694" name="AutoShape 22"/>
          <p:cNvSpPr>
            <a:spLocks noChangeArrowheads="1"/>
          </p:cNvSpPr>
          <p:nvPr/>
        </p:nvSpPr>
        <p:spPr bwMode="auto">
          <a:xfrm>
            <a:off x="4211638" y="35734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6273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6273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555875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1908175" y="29241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369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угла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1908175" y="2852738"/>
            <a:ext cx="1150938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3059113" y="2349500"/>
            <a:ext cx="25209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1763713" y="2781300"/>
            <a:ext cx="28733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2339975" y="37893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2051050" y="3284538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2627313" y="4292600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5435600" y="2276475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4859338" y="2924175"/>
            <a:ext cx="215900" cy="2174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3563938" y="42211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4211638" y="35734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26273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6273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2555875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1908175" y="29241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1908175" y="2852738"/>
            <a:ext cx="1800225" cy="1512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97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угла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908175" y="2852738"/>
            <a:ext cx="1150938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3059113" y="2349500"/>
            <a:ext cx="25209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1763713" y="2781300"/>
            <a:ext cx="28733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2339975" y="37893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2051050" y="3284538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2627313" y="4292600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5435600" y="2276475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4859338" y="2924175"/>
            <a:ext cx="215900" cy="2174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3563938" y="42211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4211638" y="35734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26273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26273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2555875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908175" y="29241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1908175" y="2852738"/>
            <a:ext cx="1800225" cy="1512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51220" name="AutoShape 20"/>
          <p:cNvCxnSpPr>
            <a:cxnSpLocks noChangeShapeType="1"/>
            <a:stCxn id="51213" idx="4"/>
            <a:endCxn id="51212" idx="6"/>
          </p:cNvCxnSpPr>
          <p:nvPr/>
        </p:nvCxnSpPr>
        <p:spPr bwMode="auto">
          <a:xfrm rot="5400000">
            <a:off x="3779838" y="3789363"/>
            <a:ext cx="539750" cy="539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advTm="115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угла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1908175" y="2852738"/>
            <a:ext cx="1150938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V="1">
            <a:off x="3059113" y="2349500"/>
            <a:ext cx="25209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1763713" y="2781300"/>
            <a:ext cx="28733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2339975" y="37893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2051050" y="3284538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2627313" y="4292600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5435600" y="2276475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4859338" y="2924175"/>
            <a:ext cx="215900" cy="2174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3563938" y="42211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4211638" y="35734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6273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26273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2555875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1908175" y="29241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1908175" y="2852738"/>
            <a:ext cx="1800225" cy="1512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52243" name="AutoShape 19"/>
          <p:cNvCxnSpPr>
            <a:cxnSpLocks noChangeShapeType="1"/>
            <a:stCxn id="52237" idx="4"/>
            <a:endCxn id="52236" idx="6"/>
          </p:cNvCxnSpPr>
          <p:nvPr/>
        </p:nvCxnSpPr>
        <p:spPr bwMode="auto">
          <a:xfrm rot="5400000">
            <a:off x="3779838" y="3789363"/>
            <a:ext cx="539750" cy="539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2124075" y="3357563"/>
            <a:ext cx="2160588" cy="3587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2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угла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1908175" y="2924175"/>
            <a:ext cx="1150938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 flipV="1">
            <a:off x="3059113" y="2349500"/>
            <a:ext cx="25209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14" name="AutoShape 6"/>
          <p:cNvSpPr>
            <a:spLocks noChangeArrowheads="1"/>
          </p:cNvSpPr>
          <p:nvPr/>
        </p:nvSpPr>
        <p:spPr bwMode="auto">
          <a:xfrm>
            <a:off x="1763713" y="2781300"/>
            <a:ext cx="28733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19815" name="AutoShape 7"/>
          <p:cNvSpPr>
            <a:spLocks noChangeArrowheads="1"/>
          </p:cNvSpPr>
          <p:nvPr/>
        </p:nvSpPr>
        <p:spPr bwMode="auto">
          <a:xfrm>
            <a:off x="2339975" y="37893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19816" name="AutoShape 8"/>
          <p:cNvSpPr>
            <a:spLocks noChangeArrowheads="1"/>
          </p:cNvSpPr>
          <p:nvPr/>
        </p:nvSpPr>
        <p:spPr bwMode="auto">
          <a:xfrm>
            <a:off x="2051050" y="3284538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19817" name="AutoShape 9"/>
          <p:cNvSpPr>
            <a:spLocks noChangeArrowheads="1"/>
          </p:cNvSpPr>
          <p:nvPr/>
        </p:nvSpPr>
        <p:spPr bwMode="auto">
          <a:xfrm>
            <a:off x="2627313" y="4292600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18" name="AutoShape 10"/>
          <p:cNvSpPr>
            <a:spLocks noChangeArrowheads="1"/>
          </p:cNvSpPr>
          <p:nvPr/>
        </p:nvSpPr>
        <p:spPr bwMode="auto">
          <a:xfrm>
            <a:off x="5435600" y="2276475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>
            <a:off x="4859338" y="2924175"/>
            <a:ext cx="215900" cy="2174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19820" name="AutoShape 12"/>
          <p:cNvSpPr>
            <a:spLocks noChangeArrowheads="1"/>
          </p:cNvSpPr>
          <p:nvPr/>
        </p:nvSpPr>
        <p:spPr bwMode="auto">
          <a:xfrm>
            <a:off x="3563938" y="42211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19821" name="AutoShape 13"/>
          <p:cNvSpPr>
            <a:spLocks noChangeArrowheads="1"/>
          </p:cNvSpPr>
          <p:nvPr/>
        </p:nvSpPr>
        <p:spPr bwMode="auto">
          <a:xfrm>
            <a:off x="4211638" y="35734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26273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26273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2555875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119825" name="Line 17"/>
          <p:cNvSpPr>
            <a:spLocks noChangeShapeType="1"/>
          </p:cNvSpPr>
          <p:nvPr/>
        </p:nvSpPr>
        <p:spPr bwMode="auto">
          <a:xfrm>
            <a:off x="1908175" y="29241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26" name="Line 18"/>
          <p:cNvSpPr>
            <a:spLocks noChangeShapeType="1"/>
          </p:cNvSpPr>
          <p:nvPr/>
        </p:nvSpPr>
        <p:spPr bwMode="auto">
          <a:xfrm>
            <a:off x="1908175" y="2852738"/>
            <a:ext cx="1800225" cy="1512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19827" name="AutoShape 19"/>
          <p:cNvCxnSpPr>
            <a:cxnSpLocks noChangeShapeType="1"/>
            <a:stCxn id="119821" idx="4"/>
            <a:endCxn id="119820" idx="6"/>
          </p:cNvCxnSpPr>
          <p:nvPr/>
        </p:nvCxnSpPr>
        <p:spPr bwMode="auto">
          <a:xfrm rot="5400000">
            <a:off x="3779838" y="3789363"/>
            <a:ext cx="539750" cy="539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9828" name="Line 20"/>
          <p:cNvSpPr>
            <a:spLocks noChangeShapeType="1"/>
          </p:cNvSpPr>
          <p:nvPr/>
        </p:nvSpPr>
        <p:spPr bwMode="auto">
          <a:xfrm>
            <a:off x="2124075" y="3357563"/>
            <a:ext cx="2160588" cy="3587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33" name="Arc 25"/>
          <p:cNvSpPr>
            <a:spLocks/>
          </p:cNvSpPr>
          <p:nvPr/>
        </p:nvSpPr>
        <p:spPr bwMode="auto">
          <a:xfrm rot="11721965">
            <a:off x="2051050" y="3500438"/>
            <a:ext cx="43180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05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угла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1908175" y="2924175"/>
            <a:ext cx="1150938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 flipV="1">
            <a:off x="3059113" y="2349500"/>
            <a:ext cx="25209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38" name="AutoShape 6"/>
          <p:cNvSpPr>
            <a:spLocks noChangeArrowheads="1"/>
          </p:cNvSpPr>
          <p:nvPr/>
        </p:nvSpPr>
        <p:spPr bwMode="auto">
          <a:xfrm>
            <a:off x="1763713" y="2781300"/>
            <a:ext cx="28733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20839" name="AutoShape 7"/>
          <p:cNvSpPr>
            <a:spLocks noChangeArrowheads="1"/>
          </p:cNvSpPr>
          <p:nvPr/>
        </p:nvSpPr>
        <p:spPr bwMode="auto">
          <a:xfrm>
            <a:off x="2339975" y="37893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20840" name="AutoShape 8"/>
          <p:cNvSpPr>
            <a:spLocks noChangeArrowheads="1"/>
          </p:cNvSpPr>
          <p:nvPr/>
        </p:nvSpPr>
        <p:spPr bwMode="auto">
          <a:xfrm>
            <a:off x="2051050" y="3284538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20841" name="AutoShape 9"/>
          <p:cNvSpPr>
            <a:spLocks noChangeArrowheads="1"/>
          </p:cNvSpPr>
          <p:nvPr/>
        </p:nvSpPr>
        <p:spPr bwMode="auto">
          <a:xfrm>
            <a:off x="2627313" y="4292600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0842" name="AutoShape 10"/>
          <p:cNvSpPr>
            <a:spLocks noChangeArrowheads="1"/>
          </p:cNvSpPr>
          <p:nvPr/>
        </p:nvSpPr>
        <p:spPr bwMode="auto">
          <a:xfrm>
            <a:off x="5435600" y="2276475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20843" name="AutoShape 11"/>
          <p:cNvSpPr>
            <a:spLocks noChangeArrowheads="1"/>
          </p:cNvSpPr>
          <p:nvPr/>
        </p:nvSpPr>
        <p:spPr bwMode="auto">
          <a:xfrm>
            <a:off x="4859338" y="2924175"/>
            <a:ext cx="215900" cy="2174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20844" name="AutoShape 12"/>
          <p:cNvSpPr>
            <a:spLocks noChangeArrowheads="1"/>
          </p:cNvSpPr>
          <p:nvPr/>
        </p:nvSpPr>
        <p:spPr bwMode="auto">
          <a:xfrm>
            <a:off x="3563938" y="42211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4211638" y="35734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26273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0847" name="Text Box 15"/>
          <p:cNvSpPr txBox="1">
            <a:spLocks noChangeArrowheads="1"/>
          </p:cNvSpPr>
          <p:nvPr/>
        </p:nvSpPr>
        <p:spPr bwMode="auto">
          <a:xfrm>
            <a:off x="26273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2555875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120849" name="Line 17"/>
          <p:cNvSpPr>
            <a:spLocks noChangeShapeType="1"/>
          </p:cNvSpPr>
          <p:nvPr/>
        </p:nvSpPr>
        <p:spPr bwMode="auto">
          <a:xfrm>
            <a:off x="1908175" y="29241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50" name="Line 18"/>
          <p:cNvSpPr>
            <a:spLocks noChangeShapeType="1"/>
          </p:cNvSpPr>
          <p:nvPr/>
        </p:nvSpPr>
        <p:spPr bwMode="auto">
          <a:xfrm>
            <a:off x="1908175" y="2852738"/>
            <a:ext cx="1800225" cy="1512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20851" name="AutoShape 19"/>
          <p:cNvCxnSpPr>
            <a:cxnSpLocks noChangeShapeType="1"/>
            <a:stCxn id="120845" idx="4"/>
            <a:endCxn id="120844" idx="6"/>
          </p:cNvCxnSpPr>
          <p:nvPr/>
        </p:nvCxnSpPr>
        <p:spPr bwMode="auto">
          <a:xfrm rot="5400000">
            <a:off x="3779838" y="3789363"/>
            <a:ext cx="539750" cy="539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0852" name="Line 20"/>
          <p:cNvSpPr>
            <a:spLocks noChangeShapeType="1"/>
          </p:cNvSpPr>
          <p:nvPr/>
        </p:nvSpPr>
        <p:spPr bwMode="auto">
          <a:xfrm>
            <a:off x="2124075" y="3357563"/>
            <a:ext cx="2160588" cy="3587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53" name="Arc 21"/>
          <p:cNvSpPr>
            <a:spLocks/>
          </p:cNvSpPr>
          <p:nvPr/>
        </p:nvSpPr>
        <p:spPr bwMode="auto">
          <a:xfrm rot="11721965">
            <a:off x="2051050" y="3500438"/>
            <a:ext cx="43180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 flipV="1">
            <a:off x="2484438" y="2997200"/>
            <a:ext cx="2447925" cy="863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99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угла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121860" name="Line 4"/>
          <p:cNvSpPr>
            <a:spLocks noChangeShapeType="1"/>
          </p:cNvSpPr>
          <p:nvPr/>
        </p:nvSpPr>
        <p:spPr bwMode="auto">
          <a:xfrm>
            <a:off x="1908175" y="2924175"/>
            <a:ext cx="1150938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61" name="Line 5"/>
          <p:cNvSpPr>
            <a:spLocks noChangeShapeType="1"/>
          </p:cNvSpPr>
          <p:nvPr/>
        </p:nvSpPr>
        <p:spPr bwMode="auto">
          <a:xfrm flipV="1">
            <a:off x="3059113" y="2349500"/>
            <a:ext cx="25209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1763713" y="2781300"/>
            <a:ext cx="28733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21863" name="AutoShape 7"/>
          <p:cNvSpPr>
            <a:spLocks noChangeArrowheads="1"/>
          </p:cNvSpPr>
          <p:nvPr/>
        </p:nvSpPr>
        <p:spPr bwMode="auto">
          <a:xfrm>
            <a:off x="2339975" y="37893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21864" name="AutoShape 8"/>
          <p:cNvSpPr>
            <a:spLocks noChangeArrowheads="1"/>
          </p:cNvSpPr>
          <p:nvPr/>
        </p:nvSpPr>
        <p:spPr bwMode="auto">
          <a:xfrm>
            <a:off x="2051050" y="3284538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21865" name="AutoShape 9"/>
          <p:cNvSpPr>
            <a:spLocks noChangeArrowheads="1"/>
          </p:cNvSpPr>
          <p:nvPr/>
        </p:nvSpPr>
        <p:spPr bwMode="auto">
          <a:xfrm>
            <a:off x="2627313" y="4292600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>
            <a:off x="5435600" y="2276475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21867" name="AutoShape 11"/>
          <p:cNvSpPr>
            <a:spLocks noChangeArrowheads="1"/>
          </p:cNvSpPr>
          <p:nvPr/>
        </p:nvSpPr>
        <p:spPr bwMode="auto">
          <a:xfrm>
            <a:off x="4859338" y="2924175"/>
            <a:ext cx="215900" cy="2174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21868" name="AutoShape 12"/>
          <p:cNvSpPr>
            <a:spLocks noChangeArrowheads="1"/>
          </p:cNvSpPr>
          <p:nvPr/>
        </p:nvSpPr>
        <p:spPr bwMode="auto">
          <a:xfrm>
            <a:off x="3563938" y="42211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21869" name="AutoShape 13"/>
          <p:cNvSpPr>
            <a:spLocks noChangeArrowheads="1"/>
          </p:cNvSpPr>
          <p:nvPr/>
        </p:nvSpPr>
        <p:spPr bwMode="auto">
          <a:xfrm>
            <a:off x="4211638" y="35734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26273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1871" name="Text Box 15"/>
          <p:cNvSpPr txBox="1">
            <a:spLocks noChangeArrowheads="1"/>
          </p:cNvSpPr>
          <p:nvPr/>
        </p:nvSpPr>
        <p:spPr bwMode="auto">
          <a:xfrm>
            <a:off x="26273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2555875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>
            <a:off x="1908175" y="29241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>
            <a:off x="1908175" y="2852738"/>
            <a:ext cx="1800225" cy="1512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21875" name="AutoShape 19"/>
          <p:cNvCxnSpPr>
            <a:cxnSpLocks noChangeShapeType="1"/>
            <a:stCxn id="121869" idx="4"/>
            <a:endCxn id="121868" idx="6"/>
          </p:cNvCxnSpPr>
          <p:nvPr/>
        </p:nvCxnSpPr>
        <p:spPr bwMode="auto">
          <a:xfrm rot="5400000">
            <a:off x="3779838" y="3789363"/>
            <a:ext cx="539750" cy="539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1876" name="Line 20"/>
          <p:cNvSpPr>
            <a:spLocks noChangeShapeType="1"/>
          </p:cNvSpPr>
          <p:nvPr/>
        </p:nvSpPr>
        <p:spPr bwMode="auto">
          <a:xfrm>
            <a:off x="2124075" y="3357563"/>
            <a:ext cx="2160588" cy="3587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77" name="Arc 21"/>
          <p:cNvSpPr>
            <a:spLocks/>
          </p:cNvSpPr>
          <p:nvPr/>
        </p:nvSpPr>
        <p:spPr bwMode="auto">
          <a:xfrm rot="11721965">
            <a:off x="2051050" y="3500438"/>
            <a:ext cx="43180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 flipV="1">
            <a:off x="2484438" y="2997200"/>
            <a:ext cx="2447925" cy="863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79" name="Arc 23"/>
          <p:cNvSpPr>
            <a:spLocks/>
          </p:cNvSpPr>
          <p:nvPr/>
        </p:nvSpPr>
        <p:spPr bwMode="auto">
          <a:xfrm flipV="1">
            <a:off x="4932363" y="2349500"/>
            <a:ext cx="647700" cy="7191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04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угла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1908175" y="2924175"/>
            <a:ext cx="1150938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 flipV="1">
            <a:off x="3059113" y="2349500"/>
            <a:ext cx="25209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auto">
          <a:xfrm>
            <a:off x="1763713" y="2781300"/>
            <a:ext cx="28733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22887" name="AutoShape 7"/>
          <p:cNvSpPr>
            <a:spLocks noChangeArrowheads="1"/>
          </p:cNvSpPr>
          <p:nvPr/>
        </p:nvSpPr>
        <p:spPr bwMode="auto">
          <a:xfrm>
            <a:off x="2339975" y="37893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2051050" y="3284538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22889" name="AutoShape 9"/>
          <p:cNvSpPr>
            <a:spLocks noChangeArrowheads="1"/>
          </p:cNvSpPr>
          <p:nvPr/>
        </p:nvSpPr>
        <p:spPr bwMode="auto">
          <a:xfrm>
            <a:off x="2627313" y="4292600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90" name="AutoShape 10"/>
          <p:cNvSpPr>
            <a:spLocks noChangeArrowheads="1"/>
          </p:cNvSpPr>
          <p:nvPr/>
        </p:nvSpPr>
        <p:spPr bwMode="auto">
          <a:xfrm>
            <a:off x="5435600" y="2276475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22891" name="AutoShape 11"/>
          <p:cNvSpPr>
            <a:spLocks noChangeArrowheads="1"/>
          </p:cNvSpPr>
          <p:nvPr/>
        </p:nvSpPr>
        <p:spPr bwMode="auto">
          <a:xfrm>
            <a:off x="4859338" y="2924175"/>
            <a:ext cx="215900" cy="2174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22892" name="AutoShape 12"/>
          <p:cNvSpPr>
            <a:spLocks noChangeArrowheads="1"/>
          </p:cNvSpPr>
          <p:nvPr/>
        </p:nvSpPr>
        <p:spPr bwMode="auto">
          <a:xfrm>
            <a:off x="3563938" y="42211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22893" name="AutoShape 13"/>
          <p:cNvSpPr>
            <a:spLocks noChangeArrowheads="1"/>
          </p:cNvSpPr>
          <p:nvPr/>
        </p:nvSpPr>
        <p:spPr bwMode="auto">
          <a:xfrm>
            <a:off x="4211638" y="35734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26273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26273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2555875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122897" name="Line 17"/>
          <p:cNvSpPr>
            <a:spLocks noChangeShapeType="1"/>
          </p:cNvSpPr>
          <p:nvPr/>
        </p:nvSpPr>
        <p:spPr bwMode="auto">
          <a:xfrm>
            <a:off x="1908175" y="29241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898" name="Line 18"/>
          <p:cNvSpPr>
            <a:spLocks noChangeShapeType="1"/>
          </p:cNvSpPr>
          <p:nvPr/>
        </p:nvSpPr>
        <p:spPr bwMode="auto">
          <a:xfrm>
            <a:off x="1908175" y="2852738"/>
            <a:ext cx="1800225" cy="1512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22899" name="AutoShape 19"/>
          <p:cNvCxnSpPr>
            <a:cxnSpLocks noChangeShapeType="1"/>
            <a:stCxn id="122893" idx="4"/>
            <a:endCxn id="122892" idx="6"/>
          </p:cNvCxnSpPr>
          <p:nvPr/>
        </p:nvCxnSpPr>
        <p:spPr bwMode="auto">
          <a:xfrm rot="5400000">
            <a:off x="3779838" y="3789363"/>
            <a:ext cx="539750" cy="539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2900" name="Line 20"/>
          <p:cNvSpPr>
            <a:spLocks noChangeShapeType="1"/>
          </p:cNvSpPr>
          <p:nvPr/>
        </p:nvSpPr>
        <p:spPr bwMode="auto">
          <a:xfrm>
            <a:off x="2124075" y="3357563"/>
            <a:ext cx="2160588" cy="3587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01" name="Arc 21"/>
          <p:cNvSpPr>
            <a:spLocks/>
          </p:cNvSpPr>
          <p:nvPr/>
        </p:nvSpPr>
        <p:spPr bwMode="auto">
          <a:xfrm rot="11721965">
            <a:off x="2051050" y="3500438"/>
            <a:ext cx="43180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 flipV="1">
            <a:off x="2484438" y="2997200"/>
            <a:ext cx="2447925" cy="863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03" name="Arc 23"/>
          <p:cNvSpPr>
            <a:spLocks/>
          </p:cNvSpPr>
          <p:nvPr/>
        </p:nvSpPr>
        <p:spPr bwMode="auto">
          <a:xfrm flipV="1">
            <a:off x="4932363" y="2349500"/>
            <a:ext cx="647700" cy="7191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 flipH="1">
            <a:off x="2771775" y="2420938"/>
            <a:ext cx="2663825" cy="19446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угла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1908175" y="2852738"/>
            <a:ext cx="1150938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 flipV="1">
            <a:off x="3059113" y="2349500"/>
            <a:ext cx="25209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1763713" y="2781300"/>
            <a:ext cx="28733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2339975" y="37893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2051050" y="3284538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auto">
          <a:xfrm>
            <a:off x="2627313" y="4292600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5435600" y="2276475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4859338" y="2924175"/>
            <a:ext cx="215900" cy="2174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95244" name="AutoShape 12"/>
          <p:cNvSpPr>
            <a:spLocks noChangeArrowheads="1"/>
          </p:cNvSpPr>
          <p:nvPr/>
        </p:nvSpPr>
        <p:spPr bwMode="auto">
          <a:xfrm>
            <a:off x="3563938" y="42211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95245" name="AutoShape 13"/>
          <p:cNvSpPr>
            <a:spLocks noChangeArrowheads="1"/>
          </p:cNvSpPr>
          <p:nvPr/>
        </p:nvSpPr>
        <p:spPr bwMode="auto">
          <a:xfrm>
            <a:off x="4211638" y="3573463"/>
            <a:ext cx="215900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26273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627313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2555875" y="42211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95249" name="Line 17"/>
          <p:cNvSpPr>
            <a:spLocks noChangeShapeType="1"/>
          </p:cNvSpPr>
          <p:nvPr/>
        </p:nvSpPr>
        <p:spPr bwMode="auto">
          <a:xfrm>
            <a:off x="1908175" y="29241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1835150" y="2852738"/>
            <a:ext cx="1800225" cy="14398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2195513" y="3429000"/>
            <a:ext cx="2160587" cy="2873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 flipV="1">
            <a:off x="2484438" y="3068638"/>
            <a:ext cx="2447925" cy="7921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 flipV="1">
            <a:off x="2700338" y="2420938"/>
            <a:ext cx="2736850" cy="20161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90</Words>
  <Application>Microsoft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Заполнение  угла</vt:lpstr>
      <vt:lpstr>Заполнение  угла</vt:lpstr>
      <vt:lpstr>Заполнение  угла</vt:lpstr>
      <vt:lpstr>Заполнение  угла</vt:lpstr>
      <vt:lpstr>Заполнение  угла</vt:lpstr>
      <vt:lpstr>Заполнение  угла</vt:lpstr>
      <vt:lpstr>Заполнение  угла</vt:lpstr>
      <vt:lpstr>Заполнение  угла</vt:lpstr>
      <vt:lpstr>Заполнение  угла</vt:lpstr>
    </vt:vector>
  </TitlesOfParts>
  <Company>Ostafievo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Comp6</dc:creator>
  <cp:lastModifiedBy>Алена</cp:lastModifiedBy>
  <cp:revision>9</cp:revision>
  <dcterms:created xsi:type="dcterms:W3CDTF">2008-01-17T05:49:35Z</dcterms:created>
  <dcterms:modified xsi:type="dcterms:W3CDTF">2010-10-27T09:55:30Z</dcterms:modified>
</cp:coreProperties>
</file>