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EE636D-370F-4023-95AD-0D2BDE0B896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241CDC-76AC-4661-8B11-FE04B680126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17C516-7A47-45F9-BDD7-8D212054AA0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145A24-C6E6-473A-9E22-F73FC9967D9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78DB1B-79AB-4D7F-BF0F-9583E2E9EC6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508D2F-D3B0-48DD-ADF5-52905D097AE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9DBA2E-07F6-4DC1-BB6D-C350B03906B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781EBA-60F6-433A-BAE4-FD7A50672A6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523DFA-E83E-4372-BF24-56C087A8FF3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3D1E2ED-C0CE-495A-B6E6-06167A6B0D0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B77BAF-15DB-456C-84E4-6A09B12A9AB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E77A624-80C3-498B-8D71-168C64BB31EA}" type="slidenum">
              <a:rPr lang="ru-RU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Заполнение  окружности</a:t>
            </a:r>
          </a:p>
        </p:txBody>
      </p:sp>
      <p:sp>
        <p:nvSpPr>
          <p:cNvPr id="3075" name="AutoShape 3"/>
          <p:cNvSpPr>
            <a:spLocks noChangeArrowheads="1"/>
          </p:cNvSpPr>
          <p:nvPr/>
        </p:nvSpPr>
        <p:spPr bwMode="auto">
          <a:xfrm>
            <a:off x="2484438" y="2133600"/>
            <a:ext cx="3960812" cy="3671888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76" name="Line 4"/>
          <p:cNvSpPr>
            <a:spLocks noChangeShapeType="1"/>
          </p:cNvSpPr>
          <p:nvPr/>
        </p:nvSpPr>
        <p:spPr bwMode="auto">
          <a:xfrm>
            <a:off x="4427538" y="2133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3077" name="AutoShape 5"/>
          <p:cNvSpPr>
            <a:spLocks noChangeArrowheads="1"/>
          </p:cNvSpPr>
          <p:nvPr/>
        </p:nvSpPr>
        <p:spPr bwMode="auto">
          <a:xfrm>
            <a:off x="3348038" y="2205038"/>
            <a:ext cx="287337" cy="287337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12</a:t>
            </a:r>
          </a:p>
        </p:txBody>
      </p:sp>
      <p:sp>
        <p:nvSpPr>
          <p:cNvPr id="3078" name="AutoShape 6"/>
          <p:cNvSpPr>
            <a:spLocks noChangeArrowheads="1"/>
          </p:cNvSpPr>
          <p:nvPr/>
        </p:nvSpPr>
        <p:spPr bwMode="auto">
          <a:xfrm>
            <a:off x="2339975" y="3716338"/>
            <a:ext cx="288925" cy="287337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3079" name="AutoShape 7"/>
          <p:cNvSpPr>
            <a:spLocks noChangeArrowheads="1"/>
          </p:cNvSpPr>
          <p:nvPr/>
        </p:nvSpPr>
        <p:spPr bwMode="auto">
          <a:xfrm>
            <a:off x="4284663" y="5661025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7</a:t>
            </a:r>
          </a:p>
        </p:txBody>
      </p:sp>
      <p:sp>
        <p:nvSpPr>
          <p:cNvPr id="3080" name="AutoShape 8"/>
          <p:cNvSpPr>
            <a:spLocks noChangeArrowheads="1"/>
          </p:cNvSpPr>
          <p:nvPr/>
        </p:nvSpPr>
        <p:spPr bwMode="auto">
          <a:xfrm>
            <a:off x="2484438" y="4652963"/>
            <a:ext cx="287337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9</a:t>
            </a:r>
          </a:p>
        </p:txBody>
      </p:sp>
      <p:sp>
        <p:nvSpPr>
          <p:cNvPr id="3081" name="AutoShape 9"/>
          <p:cNvSpPr>
            <a:spLocks noChangeArrowheads="1"/>
          </p:cNvSpPr>
          <p:nvPr/>
        </p:nvSpPr>
        <p:spPr bwMode="auto">
          <a:xfrm>
            <a:off x="3348038" y="5445125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8</a:t>
            </a:r>
          </a:p>
        </p:txBody>
      </p:sp>
      <p:sp>
        <p:nvSpPr>
          <p:cNvPr id="3082" name="AutoShape 10"/>
          <p:cNvSpPr>
            <a:spLocks noChangeArrowheads="1"/>
          </p:cNvSpPr>
          <p:nvPr/>
        </p:nvSpPr>
        <p:spPr bwMode="auto">
          <a:xfrm>
            <a:off x="5364163" y="5445125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6</a:t>
            </a:r>
          </a:p>
        </p:txBody>
      </p:sp>
      <p:sp>
        <p:nvSpPr>
          <p:cNvPr id="3083" name="AutoShape 11"/>
          <p:cNvSpPr>
            <a:spLocks noChangeArrowheads="1"/>
          </p:cNvSpPr>
          <p:nvPr/>
        </p:nvSpPr>
        <p:spPr bwMode="auto">
          <a:xfrm>
            <a:off x="2627313" y="2852738"/>
            <a:ext cx="288925" cy="287337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11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2484438" y="46529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2268538" y="36449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10</a:t>
            </a:r>
          </a:p>
        </p:txBody>
      </p:sp>
      <p:sp>
        <p:nvSpPr>
          <p:cNvPr id="3086" name="AutoShape 14"/>
          <p:cNvSpPr>
            <a:spLocks noChangeArrowheads="1"/>
          </p:cNvSpPr>
          <p:nvPr/>
        </p:nvSpPr>
        <p:spPr bwMode="auto">
          <a:xfrm>
            <a:off x="6084888" y="4724400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5</a:t>
            </a:r>
          </a:p>
        </p:txBody>
      </p:sp>
      <p:sp>
        <p:nvSpPr>
          <p:cNvPr id="3087" name="AutoShape 15"/>
          <p:cNvSpPr>
            <a:spLocks noChangeArrowheads="1"/>
          </p:cNvSpPr>
          <p:nvPr/>
        </p:nvSpPr>
        <p:spPr bwMode="auto">
          <a:xfrm>
            <a:off x="6084888" y="2852738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3</a:t>
            </a:r>
          </a:p>
        </p:txBody>
      </p:sp>
      <p:sp>
        <p:nvSpPr>
          <p:cNvPr id="3088" name="AutoShape 16"/>
          <p:cNvSpPr>
            <a:spLocks noChangeArrowheads="1"/>
          </p:cNvSpPr>
          <p:nvPr/>
        </p:nvSpPr>
        <p:spPr bwMode="auto">
          <a:xfrm>
            <a:off x="6372225" y="3789363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4</a:t>
            </a:r>
          </a:p>
        </p:txBody>
      </p:sp>
      <p:sp>
        <p:nvSpPr>
          <p:cNvPr id="3089" name="AutoShape 17"/>
          <p:cNvSpPr>
            <a:spLocks noChangeArrowheads="1"/>
          </p:cNvSpPr>
          <p:nvPr/>
        </p:nvSpPr>
        <p:spPr bwMode="auto">
          <a:xfrm>
            <a:off x="4427538" y="1989138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</a:t>
            </a:r>
          </a:p>
        </p:txBody>
      </p:sp>
      <p:sp>
        <p:nvSpPr>
          <p:cNvPr id="3090" name="AutoShape 18"/>
          <p:cNvSpPr>
            <a:spLocks noChangeArrowheads="1"/>
          </p:cNvSpPr>
          <p:nvPr/>
        </p:nvSpPr>
        <p:spPr bwMode="auto">
          <a:xfrm>
            <a:off x="5364163" y="2205038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2</a:t>
            </a:r>
          </a:p>
        </p:txBody>
      </p:sp>
      <p:sp>
        <p:nvSpPr>
          <p:cNvPr id="3091" name="Arc 19"/>
          <p:cNvSpPr>
            <a:spLocks/>
          </p:cNvSpPr>
          <p:nvPr/>
        </p:nvSpPr>
        <p:spPr bwMode="auto">
          <a:xfrm rot="10012752" flipH="1">
            <a:off x="5508625" y="4868863"/>
            <a:ext cx="792163" cy="5762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3092" name="Line 20"/>
          <p:cNvSpPr>
            <a:spLocks noChangeShapeType="1"/>
          </p:cNvSpPr>
          <p:nvPr/>
        </p:nvSpPr>
        <p:spPr bwMode="auto">
          <a:xfrm>
            <a:off x="4572000" y="2205038"/>
            <a:ext cx="1584325" cy="266382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Tm="1392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Заполнение  окружности</a:t>
            </a:r>
          </a:p>
        </p:txBody>
      </p:sp>
      <p:sp>
        <p:nvSpPr>
          <p:cNvPr id="12291" name="AutoShape 3"/>
          <p:cNvSpPr>
            <a:spLocks noChangeArrowheads="1"/>
          </p:cNvSpPr>
          <p:nvPr/>
        </p:nvSpPr>
        <p:spPr bwMode="auto">
          <a:xfrm>
            <a:off x="2484438" y="2133600"/>
            <a:ext cx="3960812" cy="3671888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292" name="Line 4"/>
          <p:cNvSpPr>
            <a:spLocks noChangeShapeType="1"/>
          </p:cNvSpPr>
          <p:nvPr/>
        </p:nvSpPr>
        <p:spPr bwMode="auto">
          <a:xfrm>
            <a:off x="4427538" y="2133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293" name="AutoShape 5"/>
          <p:cNvSpPr>
            <a:spLocks noChangeArrowheads="1"/>
          </p:cNvSpPr>
          <p:nvPr/>
        </p:nvSpPr>
        <p:spPr bwMode="auto">
          <a:xfrm>
            <a:off x="3348038" y="2205038"/>
            <a:ext cx="287337" cy="287337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12</a:t>
            </a:r>
          </a:p>
        </p:txBody>
      </p:sp>
      <p:sp>
        <p:nvSpPr>
          <p:cNvPr id="12294" name="AutoShape 6"/>
          <p:cNvSpPr>
            <a:spLocks noChangeArrowheads="1"/>
          </p:cNvSpPr>
          <p:nvPr/>
        </p:nvSpPr>
        <p:spPr bwMode="auto">
          <a:xfrm>
            <a:off x="2339975" y="3716338"/>
            <a:ext cx="288925" cy="287337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2295" name="AutoShape 7"/>
          <p:cNvSpPr>
            <a:spLocks noChangeArrowheads="1"/>
          </p:cNvSpPr>
          <p:nvPr/>
        </p:nvSpPr>
        <p:spPr bwMode="auto">
          <a:xfrm>
            <a:off x="4284663" y="5661025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7</a:t>
            </a:r>
          </a:p>
        </p:txBody>
      </p:sp>
      <p:sp>
        <p:nvSpPr>
          <p:cNvPr id="12296" name="AutoShape 8"/>
          <p:cNvSpPr>
            <a:spLocks noChangeArrowheads="1"/>
          </p:cNvSpPr>
          <p:nvPr/>
        </p:nvSpPr>
        <p:spPr bwMode="auto">
          <a:xfrm>
            <a:off x="2484438" y="4652963"/>
            <a:ext cx="287337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9</a:t>
            </a:r>
          </a:p>
        </p:txBody>
      </p:sp>
      <p:sp>
        <p:nvSpPr>
          <p:cNvPr id="12297" name="AutoShape 9"/>
          <p:cNvSpPr>
            <a:spLocks noChangeArrowheads="1"/>
          </p:cNvSpPr>
          <p:nvPr/>
        </p:nvSpPr>
        <p:spPr bwMode="auto">
          <a:xfrm>
            <a:off x="3348038" y="5445125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8</a:t>
            </a:r>
          </a:p>
        </p:txBody>
      </p:sp>
      <p:sp>
        <p:nvSpPr>
          <p:cNvPr id="12298" name="AutoShape 10"/>
          <p:cNvSpPr>
            <a:spLocks noChangeArrowheads="1"/>
          </p:cNvSpPr>
          <p:nvPr/>
        </p:nvSpPr>
        <p:spPr bwMode="auto">
          <a:xfrm>
            <a:off x="5364163" y="5445125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6</a:t>
            </a:r>
          </a:p>
        </p:txBody>
      </p:sp>
      <p:sp>
        <p:nvSpPr>
          <p:cNvPr id="12299" name="AutoShape 11"/>
          <p:cNvSpPr>
            <a:spLocks noChangeArrowheads="1"/>
          </p:cNvSpPr>
          <p:nvPr/>
        </p:nvSpPr>
        <p:spPr bwMode="auto">
          <a:xfrm>
            <a:off x="2627313" y="2852738"/>
            <a:ext cx="288925" cy="287337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11</a:t>
            </a:r>
          </a:p>
        </p:txBody>
      </p:sp>
      <p:sp>
        <p:nvSpPr>
          <p:cNvPr id="12300" name="Text Box 12"/>
          <p:cNvSpPr txBox="1">
            <a:spLocks noChangeArrowheads="1"/>
          </p:cNvSpPr>
          <p:nvPr/>
        </p:nvSpPr>
        <p:spPr bwMode="auto">
          <a:xfrm>
            <a:off x="2484438" y="46529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2301" name="Text Box 13"/>
          <p:cNvSpPr txBox="1">
            <a:spLocks noChangeArrowheads="1"/>
          </p:cNvSpPr>
          <p:nvPr/>
        </p:nvSpPr>
        <p:spPr bwMode="auto">
          <a:xfrm>
            <a:off x="2268538" y="36449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10</a:t>
            </a:r>
          </a:p>
        </p:txBody>
      </p:sp>
      <p:sp>
        <p:nvSpPr>
          <p:cNvPr id="12302" name="AutoShape 14"/>
          <p:cNvSpPr>
            <a:spLocks noChangeArrowheads="1"/>
          </p:cNvSpPr>
          <p:nvPr/>
        </p:nvSpPr>
        <p:spPr bwMode="auto">
          <a:xfrm>
            <a:off x="6084888" y="4724400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5</a:t>
            </a:r>
          </a:p>
        </p:txBody>
      </p:sp>
      <p:sp>
        <p:nvSpPr>
          <p:cNvPr id="12303" name="AutoShape 15"/>
          <p:cNvSpPr>
            <a:spLocks noChangeArrowheads="1"/>
          </p:cNvSpPr>
          <p:nvPr/>
        </p:nvSpPr>
        <p:spPr bwMode="auto">
          <a:xfrm>
            <a:off x="6084888" y="2852738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3</a:t>
            </a:r>
          </a:p>
        </p:txBody>
      </p:sp>
      <p:sp>
        <p:nvSpPr>
          <p:cNvPr id="12304" name="AutoShape 16"/>
          <p:cNvSpPr>
            <a:spLocks noChangeArrowheads="1"/>
          </p:cNvSpPr>
          <p:nvPr/>
        </p:nvSpPr>
        <p:spPr bwMode="auto">
          <a:xfrm>
            <a:off x="6372225" y="3789363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4</a:t>
            </a:r>
          </a:p>
        </p:txBody>
      </p:sp>
      <p:sp>
        <p:nvSpPr>
          <p:cNvPr id="12305" name="AutoShape 17"/>
          <p:cNvSpPr>
            <a:spLocks noChangeArrowheads="1"/>
          </p:cNvSpPr>
          <p:nvPr/>
        </p:nvSpPr>
        <p:spPr bwMode="auto">
          <a:xfrm>
            <a:off x="4427538" y="1989138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</a:t>
            </a:r>
          </a:p>
        </p:txBody>
      </p:sp>
      <p:sp>
        <p:nvSpPr>
          <p:cNvPr id="12306" name="AutoShape 18"/>
          <p:cNvSpPr>
            <a:spLocks noChangeArrowheads="1"/>
          </p:cNvSpPr>
          <p:nvPr/>
        </p:nvSpPr>
        <p:spPr bwMode="auto">
          <a:xfrm>
            <a:off x="5364163" y="2205038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2</a:t>
            </a:r>
          </a:p>
        </p:txBody>
      </p:sp>
      <p:sp>
        <p:nvSpPr>
          <p:cNvPr id="12307" name="Arc 19"/>
          <p:cNvSpPr>
            <a:spLocks/>
          </p:cNvSpPr>
          <p:nvPr/>
        </p:nvSpPr>
        <p:spPr bwMode="auto">
          <a:xfrm rot="10012752" flipH="1">
            <a:off x="5508625" y="4868863"/>
            <a:ext cx="792163" cy="5762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08" name="Line 20"/>
          <p:cNvSpPr>
            <a:spLocks noChangeShapeType="1"/>
          </p:cNvSpPr>
          <p:nvPr/>
        </p:nvSpPr>
        <p:spPr bwMode="auto">
          <a:xfrm>
            <a:off x="4572000" y="2205038"/>
            <a:ext cx="1584325" cy="266382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09" name="Line 21"/>
          <p:cNvSpPr>
            <a:spLocks noChangeShapeType="1"/>
          </p:cNvSpPr>
          <p:nvPr/>
        </p:nvSpPr>
        <p:spPr bwMode="auto">
          <a:xfrm flipV="1">
            <a:off x="5435600" y="2349500"/>
            <a:ext cx="0" cy="3167063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10" name="Arc 22"/>
          <p:cNvSpPr>
            <a:spLocks/>
          </p:cNvSpPr>
          <p:nvPr/>
        </p:nvSpPr>
        <p:spPr bwMode="auto">
          <a:xfrm>
            <a:off x="5435600" y="2349500"/>
            <a:ext cx="792163" cy="7921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11" name="Line 23"/>
          <p:cNvSpPr>
            <a:spLocks noChangeShapeType="1"/>
          </p:cNvSpPr>
          <p:nvPr/>
        </p:nvSpPr>
        <p:spPr bwMode="auto">
          <a:xfrm flipH="1">
            <a:off x="4427538" y="2997200"/>
            <a:ext cx="1871662" cy="266382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cxnSp>
        <p:nvCxnSpPr>
          <p:cNvPr id="12312" name="AutoShape 24"/>
          <p:cNvCxnSpPr>
            <a:cxnSpLocks noChangeShapeType="1"/>
          </p:cNvCxnSpPr>
          <p:nvPr/>
        </p:nvCxnSpPr>
        <p:spPr bwMode="auto">
          <a:xfrm rot="5400000">
            <a:off x="3869531" y="5210969"/>
            <a:ext cx="73025" cy="973138"/>
          </a:xfrm>
          <a:prstGeom prst="curvedConnector3">
            <a:avLst>
              <a:gd name="adj1" fmla="val 413042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2313" name="Line 25"/>
          <p:cNvSpPr>
            <a:spLocks noChangeShapeType="1"/>
          </p:cNvSpPr>
          <p:nvPr/>
        </p:nvSpPr>
        <p:spPr bwMode="auto">
          <a:xfrm flipV="1">
            <a:off x="3492500" y="3933825"/>
            <a:ext cx="2951163" cy="1655763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14" name="Arc 26"/>
          <p:cNvSpPr>
            <a:spLocks/>
          </p:cNvSpPr>
          <p:nvPr/>
        </p:nvSpPr>
        <p:spPr bwMode="auto">
          <a:xfrm rot="10212687" flipH="1">
            <a:off x="6080125" y="3884613"/>
            <a:ext cx="582613" cy="1031875"/>
          </a:xfrm>
          <a:custGeom>
            <a:avLst/>
            <a:gdLst>
              <a:gd name="G0" fmla="+- 0 0 0"/>
              <a:gd name="G1" fmla="+- 21296 0 0"/>
              <a:gd name="G2" fmla="+- 21600 0 0"/>
              <a:gd name="T0" fmla="*/ 3613 w 21600"/>
              <a:gd name="T1" fmla="*/ 0 h 22115"/>
              <a:gd name="T2" fmla="*/ 21584 w 21600"/>
              <a:gd name="T3" fmla="*/ 22115 h 22115"/>
              <a:gd name="T4" fmla="*/ 0 w 21600"/>
              <a:gd name="T5" fmla="*/ 21296 h 22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2115" fill="none" extrusionOk="0">
                <a:moveTo>
                  <a:pt x="3612" y="0"/>
                </a:moveTo>
                <a:cubicBezTo>
                  <a:pt x="13999" y="1762"/>
                  <a:pt x="21600" y="10760"/>
                  <a:pt x="21600" y="21296"/>
                </a:cubicBezTo>
                <a:cubicBezTo>
                  <a:pt x="21600" y="21569"/>
                  <a:pt x="21594" y="21842"/>
                  <a:pt x="21584" y="22115"/>
                </a:cubicBezTo>
              </a:path>
              <a:path w="21600" h="22115" stroke="0" extrusionOk="0">
                <a:moveTo>
                  <a:pt x="3612" y="0"/>
                </a:moveTo>
                <a:cubicBezTo>
                  <a:pt x="13999" y="1762"/>
                  <a:pt x="21600" y="10760"/>
                  <a:pt x="21600" y="21296"/>
                </a:cubicBezTo>
                <a:cubicBezTo>
                  <a:pt x="21600" y="21569"/>
                  <a:pt x="21594" y="21842"/>
                  <a:pt x="21584" y="22115"/>
                </a:cubicBezTo>
                <a:lnTo>
                  <a:pt x="0" y="21296"/>
                </a:lnTo>
                <a:close/>
              </a:path>
            </a:pathLst>
          </a:cu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15" name="Line 27"/>
          <p:cNvSpPr>
            <a:spLocks noChangeShapeType="1"/>
          </p:cNvSpPr>
          <p:nvPr/>
        </p:nvSpPr>
        <p:spPr bwMode="auto">
          <a:xfrm flipH="1" flipV="1">
            <a:off x="2627313" y="4797425"/>
            <a:ext cx="3529012" cy="71438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2316" name="Arc 28"/>
          <p:cNvSpPr>
            <a:spLocks/>
          </p:cNvSpPr>
          <p:nvPr/>
        </p:nvSpPr>
        <p:spPr bwMode="auto">
          <a:xfrm rot="403191" flipH="1" flipV="1">
            <a:off x="2339975" y="3860800"/>
            <a:ext cx="503238" cy="9366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2317" name="Line 29"/>
          <p:cNvSpPr>
            <a:spLocks noChangeShapeType="1"/>
          </p:cNvSpPr>
          <p:nvPr/>
        </p:nvSpPr>
        <p:spPr bwMode="auto">
          <a:xfrm>
            <a:off x="2484438" y="3933825"/>
            <a:ext cx="3024187" cy="1655763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Tm="1360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Заполнение  окружности</a:t>
            </a:r>
          </a:p>
        </p:txBody>
      </p:sp>
      <p:sp>
        <p:nvSpPr>
          <p:cNvPr id="13315" name="AutoShape 3"/>
          <p:cNvSpPr>
            <a:spLocks noChangeArrowheads="1"/>
          </p:cNvSpPr>
          <p:nvPr/>
        </p:nvSpPr>
        <p:spPr bwMode="auto">
          <a:xfrm>
            <a:off x="2484438" y="2133600"/>
            <a:ext cx="3960812" cy="3671888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16" name="Line 4"/>
          <p:cNvSpPr>
            <a:spLocks noChangeShapeType="1"/>
          </p:cNvSpPr>
          <p:nvPr/>
        </p:nvSpPr>
        <p:spPr bwMode="auto">
          <a:xfrm>
            <a:off x="4427538" y="2133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17" name="AutoShape 5"/>
          <p:cNvSpPr>
            <a:spLocks noChangeArrowheads="1"/>
          </p:cNvSpPr>
          <p:nvPr/>
        </p:nvSpPr>
        <p:spPr bwMode="auto">
          <a:xfrm>
            <a:off x="3348038" y="2205038"/>
            <a:ext cx="287337" cy="287337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12</a:t>
            </a:r>
          </a:p>
        </p:txBody>
      </p:sp>
      <p:sp>
        <p:nvSpPr>
          <p:cNvPr id="13318" name="AutoShape 6"/>
          <p:cNvSpPr>
            <a:spLocks noChangeArrowheads="1"/>
          </p:cNvSpPr>
          <p:nvPr/>
        </p:nvSpPr>
        <p:spPr bwMode="auto">
          <a:xfrm>
            <a:off x="2339975" y="3716338"/>
            <a:ext cx="288925" cy="287337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3319" name="AutoShape 7"/>
          <p:cNvSpPr>
            <a:spLocks noChangeArrowheads="1"/>
          </p:cNvSpPr>
          <p:nvPr/>
        </p:nvSpPr>
        <p:spPr bwMode="auto">
          <a:xfrm>
            <a:off x="4284663" y="5661025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7</a:t>
            </a:r>
          </a:p>
        </p:txBody>
      </p:sp>
      <p:sp>
        <p:nvSpPr>
          <p:cNvPr id="13320" name="AutoShape 8"/>
          <p:cNvSpPr>
            <a:spLocks noChangeArrowheads="1"/>
          </p:cNvSpPr>
          <p:nvPr/>
        </p:nvSpPr>
        <p:spPr bwMode="auto">
          <a:xfrm>
            <a:off x="2484438" y="4652963"/>
            <a:ext cx="287337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9</a:t>
            </a:r>
          </a:p>
        </p:txBody>
      </p:sp>
      <p:sp>
        <p:nvSpPr>
          <p:cNvPr id="13321" name="AutoShape 9"/>
          <p:cNvSpPr>
            <a:spLocks noChangeArrowheads="1"/>
          </p:cNvSpPr>
          <p:nvPr/>
        </p:nvSpPr>
        <p:spPr bwMode="auto">
          <a:xfrm>
            <a:off x="3348038" y="5445125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8</a:t>
            </a:r>
          </a:p>
        </p:txBody>
      </p:sp>
      <p:sp>
        <p:nvSpPr>
          <p:cNvPr id="13322" name="AutoShape 10"/>
          <p:cNvSpPr>
            <a:spLocks noChangeArrowheads="1"/>
          </p:cNvSpPr>
          <p:nvPr/>
        </p:nvSpPr>
        <p:spPr bwMode="auto">
          <a:xfrm>
            <a:off x="5364163" y="5445125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6</a:t>
            </a:r>
          </a:p>
        </p:txBody>
      </p:sp>
      <p:sp>
        <p:nvSpPr>
          <p:cNvPr id="13323" name="AutoShape 11"/>
          <p:cNvSpPr>
            <a:spLocks noChangeArrowheads="1"/>
          </p:cNvSpPr>
          <p:nvPr/>
        </p:nvSpPr>
        <p:spPr bwMode="auto">
          <a:xfrm>
            <a:off x="2627313" y="2852738"/>
            <a:ext cx="288925" cy="287337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11</a:t>
            </a:r>
          </a:p>
        </p:txBody>
      </p:sp>
      <p:sp>
        <p:nvSpPr>
          <p:cNvPr id="13324" name="Text Box 12"/>
          <p:cNvSpPr txBox="1">
            <a:spLocks noChangeArrowheads="1"/>
          </p:cNvSpPr>
          <p:nvPr/>
        </p:nvSpPr>
        <p:spPr bwMode="auto">
          <a:xfrm>
            <a:off x="2484438" y="46529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3325" name="Text Box 13"/>
          <p:cNvSpPr txBox="1">
            <a:spLocks noChangeArrowheads="1"/>
          </p:cNvSpPr>
          <p:nvPr/>
        </p:nvSpPr>
        <p:spPr bwMode="auto">
          <a:xfrm>
            <a:off x="2268538" y="36449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10</a:t>
            </a:r>
          </a:p>
        </p:txBody>
      </p:sp>
      <p:sp>
        <p:nvSpPr>
          <p:cNvPr id="13326" name="AutoShape 14"/>
          <p:cNvSpPr>
            <a:spLocks noChangeArrowheads="1"/>
          </p:cNvSpPr>
          <p:nvPr/>
        </p:nvSpPr>
        <p:spPr bwMode="auto">
          <a:xfrm>
            <a:off x="6084888" y="4724400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5</a:t>
            </a:r>
          </a:p>
        </p:txBody>
      </p:sp>
      <p:sp>
        <p:nvSpPr>
          <p:cNvPr id="13327" name="AutoShape 15"/>
          <p:cNvSpPr>
            <a:spLocks noChangeArrowheads="1"/>
          </p:cNvSpPr>
          <p:nvPr/>
        </p:nvSpPr>
        <p:spPr bwMode="auto">
          <a:xfrm>
            <a:off x="6084888" y="2852738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3</a:t>
            </a:r>
          </a:p>
        </p:txBody>
      </p:sp>
      <p:sp>
        <p:nvSpPr>
          <p:cNvPr id="13328" name="AutoShape 16"/>
          <p:cNvSpPr>
            <a:spLocks noChangeArrowheads="1"/>
          </p:cNvSpPr>
          <p:nvPr/>
        </p:nvSpPr>
        <p:spPr bwMode="auto">
          <a:xfrm>
            <a:off x="6372225" y="3789363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4</a:t>
            </a:r>
          </a:p>
        </p:txBody>
      </p:sp>
      <p:sp>
        <p:nvSpPr>
          <p:cNvPr id="13329" name="AutoShape 17"/>
          <p:cNvSpPr>
            <a:spLocks noChangeArrowheads="1"/>
          </p:cNvSpPr>
          <p:nvPr/>
        </p:nvSpPr>
        <p:spPr bwMode="auto">
          <a:xfrm>
            <a:off x="4427538" y="1989138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</a:t>
            </a:r>
          </a:p>
        </p:txBody>
      </p:sp>
      <p:sp>
        <p:nvSpPr>
          <p:cNvPr id="13330" name="AutoShape 18"/>
          <p:cNvSpPr>
            <a:spLocks noChangeArrowheads="1"/>
          </p:cNvSpPr>
          <p:nvPr/>
        </p:nvSpPr>
        <p:spPr bwMode="auto">
          <a:xfrm>
            <a:off x="5364163" y="2205038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2</a:t>
            </a:r>
          </a:p>
        </p:txBody>
      </p:sp>
      <p:sp>
        <p:nvSpPr>
          <p:cNvPr id="13331" name="Arc 19"/>
          <p:cNvSpPr>
            <a:spLocks/>
          </p:cNvSpPr>
          <p:nvPr/>
        </p:nvSpPr>
        <p:spPr bwMode="auto">
          <a:xfrm rot="10012752" flipH="1">
            <a:off x="5508625" y="4868863"/>
            <a:ext cx="792163" cy="5762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32" name="Line 20"/>
          <p:cNvSpPr>
            <a:spLocks noChangeShapeType="1"/>
          </p:cNvSpPr>
          <p:nvPr/>
        </p:nvSpPr>
        <p:spPr bwMode="auto">
          <a:xfrm>
            <a:off x="4572000" y="2205038"/>
            <a:ext cx="1584325" cy="266382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33" name="Line 21"/>
          <p:cNvSpPr>
            <a:spLocks noChangeShapeType="1"/>
          </p:cNvSpPr>
          <p:nvPr/>
        </p:nvSpPr>
        <p:spPr bwMode="auto">
          <a:xfrm flipV="1">
            <a:off x="5435600" y="2349500"/>
            <a:ext cx="0" cy="3167063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34" name="Arc 22"/>
          <p:cNvSpPr>
            <a:spLocks/>
          </p:cNvSpPr>
          <p:nvPr/>
        </p:nvSpPr>
        <p:spPr bwMode="auto">
          <a:xfrm>
            <a:off x="5435600" y="2349500"/>
            <a:ext cx="792163" cy="7921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35" name="Line 23"/>
          <p:cNvSpPr>
            <a:spLocks noChangeShapeType="1"/>
          </p:cNvSpPr>
          <p:nvPr/>
        </p:nvSpPr>
        <p:spPr bwMode="auto">
          <a:xfrm flipH="1">
            <a:off x="4427538" y="2997200"/>
            <a:ext cx="1871662" cy="266382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cxnSp>
        <p:nvCxnSpPr>
          <p:cNvPr id="13336" name="AutoShape 24"/>
          <p:cNvCxnSpPr>
            <a:cxnSpLocks noChangeShapeType="1"/>
          </p:cNvCxnSpPr>
          <p:nvPr/>
        </p:nvCxnSpPr>
        <p:spPr bwMode="auto">
          <a:xfrm rot="5400000">
            <a:off x="3869531" y="5210969"/>
            <a:ext cx="73025" cy="973138"/>
          </a:xfrm>
          <a:prstGeom prst="curvedConnector3">
            <a:avLst>
              <a:gd name="adj1" fmla="val 413042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3337" name="Line 25"/>
          <p:cNvSpPr>
            <a:spLocks noChangeShapeType="1"/>
          </p:cNvSpPr>
          <p:nvPr/>
        </p:nvSpPr>
        <p:spPr bwMode="auto">
          <a:xfrm flipV="1">
            <a:off x="3492500" y="3933825"/>
            <a:ext cx="2951163" cy="1655763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38" name="Arc 26"/>
          <p:cNvSpPr>
            <a:spLocks/>
          </p:cNvSpPr>
          <p:nvPr/>
        </p:nvSpPr>
        <p:spPr bwMode="auto">
          <a:xfrm rot="10212687" flipH="1">
            <a:off x="6080125" y="3884613"/>
            <a:ext cx="582613" cy="1031875"/>
          </a:xfrm>
          <a:custGeom>
            <a:avLst/>
            <a:gdLst>
              <a:gd name="G0" fmla="+- 0 0 0"/>
              <a:gd name="G1" fmla="+- 21296 0 0"/>
              <a:gd name="G2" fmla="+- 21600 0 0"/>
              <a:gd name="T0" fmla="*/ 3613 w 21600"/>
              <a:gd name="T1" fmla="*/ 0 h 22115"/>
              <a:gd name="T2" fmla="*/ 21584 w 21600"/>
              <a:gd name="T3" fmla="*/ 22115 h 22115"/>
              <a:gd name="T4" fmla="*/ 0 w 21600"/>
              <a:gd name="T5" fmla="*/ 21296 h 22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2115" fill="none" extrusionOk="0">
                <a:moveTo>
                  <a:pt x="3612" y="0"/>
                </a:moveTo>
                <a:cubicBezTo>
                  <a:pt x="13999" y="1762"/>
                  <a:pt x="21600" y="10760"/>
                  <a:pt x="21600" y="21296"/>
                </a:cubicBezTo>
                <a:cubicBezTo>
                  <a:pt x="21600" y="21569"/>
                  <a:pt x="21594" y="21842"/>
                  <a:pt x="21584" y="22115"/>
                </a:cubicBezTo>
              </a:path>
              <a:path w="21600" h="22115" stroke="0" extrusionOk="0">
                <a:moveTo>
                  <a:pt x="3612" y="0"/>
                </a:moveTo>
                <a:cubicBezTo>
                  <a:pt x="13999" y="1762"/>
                  <a:pt x="21600" y="10760"/>
                  <a:pt x="21600" y="21296"/>
                </a:cubicBezTo>
                <a:cubicBezTo>
                  <a:pt x="21600" y="21569"/>
                  <a:pt x="21594" y="21842"/>
                  <a:pt x="21584" y="22115"/>
                </a:cubicBezTo>
                <a:lnTo>
                  <a:pt x="0" y="21296"/>
                </a:lnTo>
                <a:close/>
              </a:path>
            </a:pathLst>
          </a:cu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39" name="Line 27"/>
          <p:cNvSpPr>
            <a:spLocks noChangeShapeType="1"/>
          </p:cNvSpPr>
          <p:nvPr/>
        </p:nvSpPr>
        <p:spPr bwMode="auto">
          <a:xfrm flipH="1" flipV="1">
            <a:off x="2627313" y="4797425"/>
            <a:ext cx="3529012" cy="71438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40" name="Arc 28"/>
          <p:cNvSpPr>
            <a:spLocks/>
          </p:cNvSpPr>
          <p:nvPr/>
        </p:nvSpPr>
        <p:spPr bwMode="auto">
          <a:xfrm rot="403191" flipH="1" flipV="1">
            <a:off x="2339975" y="3860800"/>
            <a:ext cx="503238" cy="9366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3341" name="Line 29"/>
          <p:cNvSpPr>
            <a:spLocks noChangeShapeType="1"/>
          </p:cNvSpPr>
          <p:nvPr/>
        </p:nvSpPr>
        <p:spPr bwMode="auto">
          <a:xfrm>
            <a:off x="2484438" y="3933825"/>
            <a:ext cx="3024187" cy="1655763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3342" name="Arc 30"/>
          <p:cNvSpPr>
            <a:spLocks/>
          </p:cNvSpPr>
          <p:nvPr/>
        </p:nvSpPr>
        <p:spPr bwMode="auto">
          <a:xfrm rot="10699395" flipH="1">
            <a:off x="4354513" y="5516563"/>
            <a:ext cx="1073150" cy="431800"/>
          </a:xfrm>
          <a:custGeom>
            <a:avLst/>
            <a:gdLst>
              <a:gd name="G0" fmla="+- 11867 0 0"/>
              <a:gd name="G1" fmla="+- 21600 0 0"/>
              <a:gd name="G2" fmla="+- 21600 0 0"/>
              <a:gd name="T0" fmla="*/ 0 w 33467"/>
              <a:gd name="T1" fmla="*/ 3552 h 21600"/>
              <a:gd name="T2" fmla="*/ 33467 w 33467"/>
              <a:gd name="T3" fmla="*/ 21600 h 21600"/>
              <a:gd name="T4" fmla="*/ 11867 w 3346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467" h="21600" fill="none" extrusionOk="0">
                <a:moveTo>
                  <a:pt x="-1" y="3551"/>
                </a:moveTo>
                <a:cubicBezTo>
                  <a:pt x="3524" y="1234"/>
                  <a:pt x="7649" y="-1"/>
                  <a:pt x="11867" y="0"/>
                </a:cubicBezTo>
                <a:cubicBezTo>
                  <a:pt x="23796" y="0"/>
                  <a:pt x="33467" y="9670"/>
                  <a:pt x="33467" y="21600"/>
                </a:cubicBezTo>
              </a:path>
              <a:path w="33467" h="21600" stroke="0" extrusionOk="0">
                <a:moveTo>
                  <a:pt x="-1" y="3551"/>
                </a:moveTo>
                <a:cubicBezTo>
                  <a:pt x="3524" y="1234"/>
                  <a:pt x="7649" y="-1"/>
                  <a:pt x="11867" y="0"/>
                </a:cubicBezTo>
                <a:cubicBezTo>
                  <a:pt x="23796" y="0"/>
                  <a:pt x="33467" y="9670"/>
                  <a:pt x="33467" y="21600"/>
                </a:cubicBezTo>
                <a:lnTo>
                  <a:pt x="11867" y="21600"/>
                </a:lnTo>
                <a:close/>
              </a:path>
            </a:pathLst>
          </a:cu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Tm="1104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Заполнение  окружности</a:t>
            </a:r>
          </a:p>
        </p:txBody>
      </p:sp>
      <p:sp>
        <p:nvSpPr>
          <p:cNvPr id="14339" name="AutoShape 3"/>
          <p:cNvSpPr>
            <a:spLocks noChangeArrowheads="1"/>
          </p:cNvSpPr>
          <p:nvPr/>
        </p:nvSpPr>
        <p:spPr bwMode="auto">
          <a:xfrm>
            <a:off x="2484438" y="2133600"/>
            <a:ext cx="3960812" cy="3671888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40" name="Line 4"/>
          <p:cNvSpPr>
            <a:spLocks noChangeShapeType="1"/>
          </p:cNvSpPr>
          <p:nvPr/>
        </p:nvSpPr>
        <p:spPr bwMode="auto">
          <a:xfrm>
            <a:off x="4427538" y="2133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41" name="AutoShape 5"/>
          <p:cNvSpPr>
            <a:spLocks noChangeArrowheads="1"/>
          </p:cNvSpPr>
          <p:nvPr/>
        </p:nvSpPr>
        <p:spPr bwMode="auto">
          <a:xfrm>
            <a:off x="3348038" y="2205038"/>
            <a:ext cx="287337" cy="287337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12</a:t>
            </a:r>
          </a:p>
        </p:txBody>
      </p:sp>
      <p:sp>
        <p:nvSpPr>
          <p:cNvPr id="14342" name="AutoShape 6"/>
          <p:cNvSpPr>
            <a:spLocks noChangeArrowheads="1"/>
          </p:cNvSpPr>
          <p:nvPr/>
        </p:nvSpPr>
        <p:spPr bwMode="auto">
          <a:xfrm>
            <a:off x="2339975" y="3716338"/>
            <a:ext cx="288925" cy="287337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4343" name="AutoShape 7"/>
          <p:cNvSpPr>
            <a:spLocks noChangeArrowheads="1"/>
          </p:cNvSpPr>
          <p:nvPr/>
        </p:nvSpPr>
        <p:spPr bwMode="auto">
          <a:xfrm>
            <a:off x="4284663" y="5661025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7</a:t>
            </a:r>
          </a:p>
        </p:txBody>
      </p:sp>
      <p:sp>
        <p:nvSpPr>
          <p:cNvPr id="14344" name="AutoShape 8"/>
          <p:cNvSpPr>
            <a:spLocks noChangeArrowheads="1"/>
          </p:cNvSpPr>
          <p:nvPr/>
        </p:nvSpPr>
        <p:spPr bwMode="auto">
          <a:xfrm>
            <a:off x="2484438" y="4652963"/>
            <a:ext cx="287337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9</a:t>
            </a:r>
          </a:p>
        </p:txBody>
      </p:sp>
      <p:sp>
        <p:nvSpPr>
          <p:cNvPr id="14345" name="AutoShape 9"/>
          <p:cNvSpPr>
            <a:spLocks noChangeArrowheads="1"/>
          </p:cNvSpPr>
          <p:nvPr/>
        </p:nvSpPr>
        <p:spPr bwMode="auto">
          <a:xfrm>
            <a:off x="3348038" y="5445125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8</a:t>
            </a:r>
          </a:p>
        </p:txBody>
      </p:sp>
      <p:sp>
        <p:nvSpPr>
          <p:cNvPr id="14346" name="AutoShape 10"/>
          <p:cNvSpPr>
            <a:spLocks noChangeArrowheads="1"/>
          </p:cNvSpPr>
          <p:nvPr/>
        </p:nvSpPr>
        <p:spPr bwMode="auto">
          <a:xfrm>
            <a:off x="5364163" y="5445125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6</a:t>
            </a:r>
          </a:p>
        </p:txBody>
      </p:sp>
      <p:sp>
        <p:nvSpPr>
          <p:cNvPr id="14347" name="AutoShape 11"/>
          <p:cNvSpPr>
            <a:spLocks noChangeArrowheads="1"/>
          </p:cNvSpPr>
          <p:nvPr/>
        </p:nvSpPr>
        <p:spPr bwMode="auto">
          <a:xfrm>
            <a:off x="2627313" y="2852738"/>
            <a:ext cx="288925" cy="287337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11</a:t>
            </a:r>
          </a:p>
        </p:txBody>
      </p:sp>
      <p:sp>
        <p:nvSpPr>
          <p:cNvPr id="14348" name="Text Box 12"/>
          <p:cNvSpPr txBox="1">
            <a:spLocks noChangeArrowheads="1"/>
          </p:cNvSpPr>
          <p:nvPr/>
        </p:nvSpPr>
        <p:spPr bwMode="auto">
          <a:xfrm>
            <a:off x="2484438" y="46529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4349" name="Text Box 13"/>
          <p:cNvSpPr txBox="1">
            <a:spLocks noChangeArrowheads="1"/>
          </p:cNvSpPr>
          <p:nvPr/>
        </p:nvSpPr>
        <p:spPr bwMode="auto">
          <a:xfrm>
            <a:off x="2268538" y="36449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10</a:t>
            </a:r>
          </a:p>
        </p:txBody>
      </p:sp>
      <p:sp>
        <p:nvSpPr>
          <p:cNvPr id="14350" name="AutoShape 14"/>
          <p:cNvSpPr>
            <a:spLocks noChangeArrowheads="1"/>
          </p:cNvSpPr>
          <p:nvPr/>
        </p:nvSpPr>
        <p:spPr bwMode="auto">
          <a:xfrm>
            <a:off x="6084888" y="4724400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5</a:t>
            </a:r>
          </a:p>
        </p:txBody>
      </p:sp>
      <p:sp>
        <p:nvSpPr>
          <p:cNvPr id="14351" name="AutoShape 15"/>
          <p:cNvSpPr>
            <a:spLocks noChangeArrowheads="1"/>
          </p:cNvSpPr>
          <p:nvPr/>
        </p:nvSpPr>
        <p:spPr bwMode="auto">
          <a:xfrm>
            <a:off x="6084888" y="2852738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3</a:t>
            </a:r>
          </a:p>
        </p:txBody>
      </p:sp>
      <p:sp>
        <p:nvSpPr>
          <p:cNvPr id="14352" name="AutoShape 16"/>
          <p:cNvSpPr>
            <a:spLocks noChangeArrowheads="1"/>
          </p:cNvSpPr>
          <p:nvPr/>
        </p:nvSpPr>
        <p:spPr bwMode="auto">
          <a:xfrm>
            <a:off x="6372225" y="3789363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4</a:t>
            </a:r>
          </a:p>
        </p:txBody>
      </p:sp>
      <p:sp>
        <p:nvSpPr>
          <p:cNvPr id="14353" name="AutoShape 17"/>
          <p:cNvSpPr>
            <a:spLocks noChangeArrowheads="1"/>
          </p:cNvSpPr>
          <p:nvPr/>
        </p:nvSpPr>
        <p:spPr bwMode="auto">
          <a:xfrm>
            <a:off x="4427538" y="1989138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</a:t>
            </a:r>
          </a:p>
        </p:txBody>
      </p:sp>
      <p:sp>
        <p:nvSpPr>
          <p:cNvPr id="14354" name="AutoShape 18"/>
          <p:cNvSpPr>
            <a:spLocks noChangeArrowheads="1"/>
          </p:cNvSpPr>
          <p:nvPr/>
        </p:nvSpPr>
        <p:spPr bwMode="auto">
          <a:xfrm>
            <a:off x="5364163" y="2205038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2</a:t>
            </a:r>
          </a:p>
        </p:txBody>
      </p:sp>
      <p:sp>
        <p:nvSpPr>
          <p:cNvPr id="14355" name="Arc 19"/>
          <p:cNvSpPr>
            <a:spLocks/>
          </p:cNvSpPr>
          <p:nvPr/>
        </p:nvSpPr>
        <p:spPr bwMode="auto">
          <a:xfrm rot="10012752" flipH="1">
            <a:off x="5508625" y="4868863"/>
            <a:ext cx="792163" cy="5762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56" name="Line 20"/>
          <p:cNvSpPr>
            <a:spLocks noChangeShapeType="1"/>
          </p:cNvSpPr>
          <p:nvPr/>
        </p:nvSpPr>
        <p:spPr bwMode="auto">
          <a:xfrm>
            <a:off x="4572000" y="2205038"/>
            <a:ext cx="1584325" cy="266382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57" name="Line 21"/>
          <p:cNvSpPr>
            <a:spLocks noChangeShapeType="1"/>
          </p:cNvSpPr>
          <p:nvPr/>
        </p:nvSpPr>
        <p:spPr bwMode="auto">
          <a:xfrm flipV="1">
            <a:off x="5435600" y="2349500"/>
            <a:ext cx="0" cy="3167063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58" name="Arc 22"/>
          <p:cNvSpPr>
            <a:spLocks/>
          </p:cNvSpPr>
          <p:nvPr/>
        </p:nvSpPr>
        <p:spPr bwMode="auto">
          <a:xfrm>
            <a:off x="5435600" y="2349500"/>
            <a:ext cx="792163" cy="7921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59" name="Line 23"/>
          <p:cNvSpPr>
            <a:spLocks noChangeShapeType="1"/>
          </p:cNvSpPr>
          <p:nvPr/>
        </p:nvSpPr>
        <p:spPr bwMode="auto">
          <a:xfrm flipH="1">
            <a:off x="4427538" y="2997200"/>
            <a:ext cx="1871662" cy="266382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cxnSp>
        <p:nvCxnSpPr>
          <p:cNvPr id="14360" name="AutoShape 24"/>
          <p:cNvCxnSpPr>
            <a:cxnSpLocks noChangeShapeType="1"/>
          </p:cNvCxnSpPr>
          <p:nvPr/>
        </p:nvCxnSpPr>
        <p:spPr bwMode="auto">
          <a:xfrm rot="5400000">
            <a:off x="3869531" y="5210969"/>
            <a:ext cx="73025" cy="973138"/>
          </a:xfrm>
          <a:prstGeom prst="curvedConnector3">
            <a:avLst>
              <a:gd name="adj1" fmla="val 413042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4361" name="Line 25"/>
          <p:cNvSpPr>
            <a:spLocks noChangeShapeType="1"/>
          </p:cNvSpPr>
          <p:nvPr/>
        </p:nvSpPr>
        <p:spPr bwMode="auto">
          <a:xfrm flipV="1">
            <a:off x="3492500" y="3933825"/>
            <a:ext cx="2951163" cy="1655763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62" name="Arc 26"/>
          <p:cNvSpPr>
            <a:spLocks/>
          </p:cNvSpPr>
          <p:nvPr/>
        </p:nvSpPr>
        <p:spPr bwMode="auto">
          <a:xfrm rot="10212687" flipH="1">
            <a:off x="6080125" y="3884613"/>
            <a:ext cx="582613" cy="1031875"/>
          </a:xfrm>
          <a:custGeom>
            <a:avLst/>
            <a:gdLst>
              <a:gd name="G0" fmla="+- 0 0 0"/>
              <a:gd name="G1" fmla="+- 21296 0 0"/>
              <a:gd name="G2" fmla="+- 21600 0 0"/>
              <a:gd name="T0" fmla="*/ 3613 w 21600"/>
              <a:gd name="T1" fmla="*/ 0 h 22115"/>
              <a:gd name="T2" fmla="*/ 21584 w 21600"/>
              <a:gd name="T3" fmla="*/ 22115 h 22115"/>
              <a:gd name="T4" fmla="*/ 0 w 21600"/>
              <a:gd name="T5" fmla="*/ 21296 h 22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2115" fill="none" extrusionOk="0">
                <a:moveTo>
                  <a:pt x="3612" y="0"/>
                </a:moveTo>
                <a:cubicBezTo>
                  <a:pt x="13999" y="1762"/>
                  <a:pt x="21600" y="10760"/>
                  <a:pt x="21600" y="21296"/>
                </a:cubicBezTo>
                <a:cubicBezTo>
                  <a:pt x="21600" y="21569"/>
                  <a:pt x="21594" y="21842"/>
                  <a:pt x="21584" y="22115"/>
                </a:cubicBezTo>
              </a:path>
              <a:path w="21600" h="22115" stroke="0" extrusionOk="0">
                <a:moveTo>
                  <a:pt x="3612" y="0"/>
                </a:moveTo>
                <a:cubicBezTo>
                  <a:pt x="13999" y="1762"/>
                  <a:pt x="21600" y="10760"/>
                  <a:pt x="21600" y="21296"/>
                </a:cubicBezTo>
                <a:cubicBezTo>
                  <a:pt x="21600" y="21569"/>
                  <a:pt x="21594" y="21842"/>
                  <a:pt x="21584" y="22115"/>
                </a:cubicBezTo>
                <a:lnTo>
                  <a:pt x="0" y="21296"/>
                </a:lnTo>
                <a:close/>
              </a:path>
            </a:pathLst>
          </a:cu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63" name="Line 27"/>
          <p:cNvSpPr>
            <a:spLocks noChangeShapeType="1"/>
          </p:cNvSpPr>
          <p:nvPr/>
        </p:nvSpPr>
        <p:spPr bwMode="auto">
          <a:xfrm flipH="1" flipV="1">
            <a:off x="2627313" y="4797425"/>
            <a:ext cx="3529012" cy="71438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64" name="Arc 28"/>
          <p:cNvSpPr>
            <a:spLocks/>
          </p:cNvSpPr>
          <p:nvPr/>
        </p:nvSpPr>
        <p:spPr bwMode="auto">
          <a:xfrm rot="403191" flipH="1" flipV="1">
            <a:off x="2339975" y="3860800"/>
            <a:ext cx="503238" cy="9366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65" name="Line 29"/>
          <p:cNvSpPr>
            <a:spLocks noChangeShapeType="1"/>
          </p:cNvSpPr>
          <p:nvPr/>
        </p:nvSpPr>
        <p:spPr bwMode="auto">
          <a:xfrm>
            <a:off x="2484438" y="3933825"/>
            <a:ext cx="3024187" cy="1655763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4366" name="Arc 30"/>
          <p:cNvSpPr>
            <a:spLocks/>
          </p:cNvSpPr>
          <p:nvPr/>
        </p:nvSpPr>
        <p:spPr bwMode="auto">
          <a:xfrm rot="10699395" flipH="1">
            <a:off x="4354513" y="5516563"/>
            <a:ext cx="1073150" cy="431800"/>
          </a:xfrm>
          <a:custGeom>
            <a:avLst/>
            <a:gdLst>
              <a:gd name="G0" fmla="+- 11867 0 0"/>
              <a:gd name="G1" fmla="+- 21600 0 0"/>
              <a:gd name="G2" fmla="+- 21600 0 0"/>
              <a:gd name="T0" fmla="*/ 0 w 33467"/>
              <a:gd name="T1" fmla="*/ 3552 h 21600"/>
              <a:gd name="T2" fmla="*/ 33467 w 33467"/>
              <a:gd name="T3" fmla="*/ 21600 h 21600"/>
              <a:gd name="T4" fmla="*/ 11867 w 3346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467" h="21600" fill="none" extrusionOk="0">
                <a:moveTo>
                  <a:pt x="-1" y="3551"/>
                </a:moveTo>
                <a:cubicBezTo>
                  <a:pt x="3524" y="1234"/>
                  <a:pt x="7649" y="-1"/>
                  <a:pt x="11867" y="0"/>
                </a:cubicBezTo>
                <a:cubicBezTo>
                  <a:pt x="23796" y="0"/>
                  <a:pt x="33467" y="9670"/>
                  <a:pt x="33467" y="21600"/>
                </a:cubicBezTo>
              </a:path>
              <a:path w="33467" h="21600" stroke="0" extrusionOk="0">
                <a:moveTo>
                  <a:pt x="-1" y="3551"/>
                </a:moveTo>
                <a:cubicBezTo>
                  <a:pt x="3524" y="1234"/>
                  <a:pt x="7649" y="-1"/>
                  <a:pt x="11867" y="0"/>
                </a:cubicBezTo>
                <a:cubicBezTo>
                  <a:pt x="23796" y="0"/>
                  <a:pt x="33467" y="9670"/>
                  <a:pt x="33467" y="21600"/>
                </a:cubicBezTo>
                <a:lnTo>
                  <a:pt x="11867" y="21600"/>
                </a:lnTo>
                <a:close/>
              </a:path>
            </a:pathLst>
          </a:cu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4367" name="Line 31"/>
          <p:cNvSpPr>
            <a:spLocks noChangeShapeType="1"/>
          </p:cNvSpPr>
          <p:nvPr/>
        </p:nvSpPr>
        <p:spPr bwMode="auto">
          <a:xfrm flipH="1" flipV="1">
            <a:off x="2771775" y="2997200"/>
            <a:ext cx="1655763" cy="2808288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Tm="944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Заполнение  окружности</a:t>
            </a:r>
          </a:p>
        </p:txBody>
      </p:sp>
      <p:sp>
        <p:nvSpPr>
          <p:cNvPr id="15363" name="AutoShape 3"/>
          <p:cNvSpPr>
            <a:spLocks noChangeArrowheads="1"/>
          </p:cNvSpPr>
          <p:nvPr/>
        </p:nvSpPr>
        <p:spPr bwMode="auto">
          <a:xfrm>
            <a:off x="2484438" y="2133600"/>
            <a:ext cx="3960812" cy="3671888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64" name="Line 4"/>
          <p:cNvSpPr>
            <a:spLocks noChangeShapeType="1"/>
          </p:cNvSpPr>
          <p:nvPr/>
        </p:nvSpPr>
        <p:spPr bwMode="auto">
          <a:xfrm>
            <a:off x="4427538" y="2133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65" name="AutoShape 5"/>
          <p:cNvSpPr>
            <a:spLocks noChangeArrowheads="1"/>
          </p:cNvSpPr>
          <p:nvPr/>
        </p:nvSpPr>
        <p:spPr bwMode="auto">
          <a:xfrm>
            <a:off x="3348038" y="2205038"/>
            <a:ext cx="287337" cy="287337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12</a:t>
            </a:r>
          </a:p>
        </p:txBody>
      </p:sp>
      <p:sp>
        <p:nvSpPr>
          <p:cNvPr id="15366" name="AutoShape 6"/>
          <p:cNvSpPr>
            <a:spLocks noChangeArrowheads="1"/>
          </p:cNvSpPr>
          <p:nvPr/>
        </p:nvSpPr>
        <p:spPr bwMode="auto">
          <a:xfrm>
            <a:off x="2339975" y="3716338"/>
            <a:ext cx="288925" cy="287337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5367" name="AutoShape 7"/>
          <p:cNvSpPr>
            <a:spLocks noChangeArrowheads="1"/>
          </p:cNvSpPr>
          <p:nvPr/>
        </p:nvSpPr>
        <p:spPr bwMode="auto">
          <a:xfrm>
            <a:off x="4284663" y="5661025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7</a:t>
            </a:r>
          </a:p>
        </p:txBody>
      </p:sp>
      <p:sp>
        <p:nvSpPr>
          <p:cNvPr id="15368" name="AutoShape 8"/>
          <p:cNvSpPr>
            <a:spLocks noChangeArrowheads="1"/>
          </p:cNvSpPr>
          <p:nvPr/>
        </p:nvSpPr>
        <p:spPr bwMode="auto">
          <a:xfrm>
            <a:off x="2484438" y="4652963"/>
            <a:ext cx="287337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9</a:t>
            </a:r>
          </a:p>
        </p:txBody>
      </p:sp>
      <p:sp>
        <p:nvSpPr>
          <p:cNvPr id="15369" name="AutoShape 9"/>
          <p:cNvSpPr>
            <a:spLocks noChangeArrowheads="1"/>
          </p:cNvSpPr>
          <p:nvPr/>
        </p:nvSpPr>
        <p:spPr bwMode="auto">
          <a:xfrm>
            <a:off x="3348038" y="5445125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8</a:t>
            </a:r>
          </a:p>
        </p:txBody>
      </p:sp>
      <p:sp>
        <p:nvSpPr>
          <p:cNvPr id="15370" name="AutoShape 10"/>
          <p:cNvSpPr>
            <a:spLocks noChangeArrowheads="1"/>
          </p:cNvSpPr>
          <p:nvPr/>
        </p:nvSpPr>
        <p:spPr bwMode="auto">
          <a:xfrm>
            <a:off x="5364163" y="5445125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6</a:t>
            </a:r>
          </a:p>
        </p:txBody>
      </p:sp>
      <p:sp>
        <p:nvSpPr>
          <p:cNvPr id="15371" name="AutoShape 11"/>
          <p:cNvSpPr>
            <a:spLocks noChangeArrowheads="1"/>
          </p:cNvSpPr>
          <p:nvPr/>
        </p:nvSpPr>
        <p:spPr bwMode="auto">
          <a:xfrm>
            <a:off x="2627313" y="2852738"/>
            <a:ext cx="288925" cy="287337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11</a:t>
            </a:r>
          </a:p>
        </p:txBody>
      </p:sp>
      <p:sp>
        <p:nvSpPr>
          <p:cNvPr id="15372" name="Text Box 12"/>
          <p:cNvSpPr txBox="1">
            <a:spLocks noChangeArrowheads="1"/>
          </p:cNvSpPr>
          <p:nvPr/>
        </p:nvSpPr>
        <p:spPr bwMode="auto">
          <a:xfrm>
            <a:off x="2484438" y="46529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5373" name="Text Box 13"/>
          <p:cNvSpPr txBox="1">
            <a:spLocks noChangeArrowheads="1"/>
          </p:cNvSpPr>
          <p:nvPr/>
        </p:nvSpPr>
        <p:spPr bwMode="auto">
          <a:xfrm>
            <a:off x="2268538" y="36449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10</a:t>
            </a:r>
          </a:p>
        </p:txBody>
      </p:sp>
      <p:sp>
        <p:nvSpPr>
          <p:cNvPr id="15374" name="AutoShape 14"/>
          <p:cNvSpPr>
            <a:spLocks noChangeArrowheads="1"/>
          </p:cNvSpPr>
          <p:nvPr/>
        </p:nvSpPr>
        <p:spPr bwMode="auto">
          <a:xfrm>
            <a:off x="6084888" y="4724400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5</a:t>
            </a:r>
          </a:p>
        </p:txBody>
      </p:sp>
      <p:sp>
        <p:nvSpPr>
          <p:cNvPr id="15375" name="AutoShape 15"/>
          <p:cNvSpPr>
            <a:spLocks noChangeArrowheads="1"/>
          </p:cNvSpPr>
          <p:nvPr/>
        </p:nvSpPr>
        <p:spPr bwMode="auto">
          <a:xfrm>
            <a:off x="6084888" y="2852738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3</a:t>
            </a:r>
          </a:p>
        </p:txBody>
      </p:sp>
      <p:sp>
        <p:nvSpPr>
          <p:cNvPr id="15376" name="AutoShape 16"/>
          <p:cNvSpPr>
            <a:spLocks noChangeArrowheads="1"/>
          </p:cNvSpPr>
          <p:nvPr/>
        </p:nvSpPr>
        <p:spPr bwMode="auto">
          <a:xfrm>
            <a:off x="6372225" y="3789363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4</a:t>
            </a:r>
          </a:p>
        </p:txBody>
      </p:sp>
      <p:sp>
        <p:nvSpPr>
          <p:cNvPr id="15377" name="AutoShape 17"/>
          <p:cNvSpPr>
            <a:spLocks noChangeArrowheads="1"/>
          </p:cNvSpPr>
          <p:nvPr/>
        </p:nvSpPr>
        <p:spPr bwMode="auto">
          <a:xfrm>
            <a:off x="4427538" y="1989138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</a:t>
            </a:r>
          </a:p>
        </p:txBody>
      </p:sp>
      <p:sp>
        <p:nvSpPr>
          <p:cNvPr id="15378" name="AutoShape 18"/>
          <p:cNvSpPr>
            <a:spLocks noChangeArrowheads="1"/>
          </p:cNvSpPr>
          <p:nvPr/>
        </p:nvSpPr>
        <p:spPr bwMode="auto">
          <a:xfrm>
            <a:off x="5364163" y="2205038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2</a:t>
            </a:r>
          </a:p>
        </p:txBody>
      </p:sp>
      <p:sp>
        <p:nvSpPr>
          <p:cNvPr id="15379" name="Arc 19"/>
          <p:cNvSpPr>
            <a:spLocks/>
          </p:cNvSpPr>
          <p:nvPr/>
        </p:nvSpPr>
        <p:spPr bwMode="auto">
          <a:xfrm rot="10012752" flipH="1">
            <a:off x="5508625" y="4868863"/>
            <a:ext cx="792163" cy="5762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80" name="Line 20"/>
          <p:cNvSpPr>
            <a:spLocks noChangeShapeType="1"/>
          </p:cNvSpPr>
          <p:nvPr/>
        </p:nvSpPr>
        <p:spPr bwMode="auto">
          <a:xfrm>
            <a:off x="4572000" y="2205038"/>
            <a:ext cx="1584325" cy="266382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81" name="Line 21"/>
          <p:cNvSpPr>
            <a:spLocks noChangeShapeType="1"/>
          </p:cNvSpPr>
          <p:nvPr/>
        </p:nvSpPr>
        <p:spPr bwMode="auto">
          <a:xfrm flipV="1">
            <a:off x="5435600" y="2349500"/>
            <a:ext cx="0" cy="3167063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82" name="Arc 22"/>
          <p:cNvSpPr>
            <a:spLocks/>
          </p:cNvSpPr>
          <p:nvPr/>
        </p:nvSpPr>
        <p:spPr bwMode="auto">
          <a:xfrm>
            <a:off x="5435600" y="2349500"/>
            <a:ext cx="792163" cy="7921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83" name="Line 23"/>
          <p:cNvSpPr>
            <a:spLocks noChangeShapeType="1"/>
          </p:cNvSpPr>
          <p:nvPr/>
        </p:nvSpPr>
        <p:spPr bwMode="auto">
          <a:xfrm flipH="1">
            <a:off x="4427538" y="2997200"/>
            <a:ext cx="1871662" cy="266382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cxnSp>
        <p:nvCxnSpPr>
          <p:cNvPr id="15384" name="AutoShape 24"/>
          <p:cNvCxnSpPr>
            <a:cxnSpLocks noChangeShapeType="1"/>
          </p:cNvCxnSpPr>
          <p:nvPr/>
        </p:nvCxnSpPr>
        <p:spPr bwMode="auto">
          <a:xfrm rot="5400000">
            <a:off x="3869531" y="5210969"/>
            <a:ext cx="73025" cy="973138"/>
          </a:xfrm>
          <a:prstGeom prst="curvedConnector3">
            <a:avLst>
              <a:gd name="adj1" fmla="val 413042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5385" name="Line 25"/>
          <p:cNvSpPr>
            <a:spLocks noChangeShapeType="1"/>
          </p:cNvSpPr>
          <p:nvPr/>
        </p:nvSpPr>
        <p:spPr bwMode="auto">
          <a:xfrm flipV="1">
            <a:off x="3492500" y="3933825"/>
            <a:ext cx="2951163" cy="1655763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86" name="Arc 26"/>
          <p:cNvSpPr>
            <a:spLocks/>
          </p:cNvSpPr>
          <p:nvPr/>
        </p:nvSpPr>
        <p:spPr bwMode="auto">
          <a:xfrm rot="10212687" flipH="1">
            <a:off x="6080125" y="3884613"/>
            <a:ext cx="582613" cy="1031875"/>
          </a:xfrm>
          <a:custGeom>
            <a:avLst/>
            <a:gdLst>
              <a:gd name="G0" fmla="+- 0 0 0"/>
              <a:gd name="G1" fmla="+- 21296 0 0"/>
              <a:gd name="G2" fmla="+- 21600 0 0"/>
              <a:gd name="T0" fmla="*/ 3613 w 21600"/>
              <a:gd name="T1" fmla="*/ 0 h 22115"/>
              <a:gd name="T2" fmla="*/ 21584 w 21600"/>
              <a:gd name="T3" fmla="*/ 22115 h 22115"/>
              <a:gd name="T4" fmla="*/ 0 w 21600"/>
              <a:gd name="T5" fmla="*/ 21296 h 22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2115" fill="none" extrusionOk="0">
                <a:moveTo>
                  <a:pt x="3612" y="0"/>
                </a:moveTo>
                <a:cubicBezTo>
                  <a:pt x="13999" y="1762"/>
                  <a:pt x="21600" y="10760"/>
                  <a:pt x="21600" y="21296"/>
                </a:cubicBezTo>
                <a:cubicBezTo>
                  <a:pt x="21600" y="21569"/>
                  <a:pt x="21594" y="21842"/>
                  <a:pt x="21584" y="22115"/>
                </a:cubicBezTo>
              </a:path>
              <a:path w="21600" h="22115" stroke="0" extrusionOk="0">
                <a:moveTo>
                  <a:pt x="3612" y="0"/>
                </a:moveTo>
                <a:cubicBezTo>
                  <a:pt x="13999" y="1762"/>
                  <a:pt x="21600" y="10760"/>
                  <a:pt x="21600" y="21296"/>
                </a:cubicBezTo>
                <a:cubicBezTo>
                  <a:pt x="21600" y="21569"/>
                  <a:pt x="21594" y="21842"/>
                  <a:pt x="21584" y="22115"/>
                </a:cubicBezTo>
                <a:lnTo>
                  <a:pt x="0" y="21296"/>
                </a:lnTo>
                <a:close/>
              </a:path>
            </a:pathLst>
          </a:cu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87" name="Line 27"/>
          <p:cNvSpPr>
            <a:spLocks noChangeShapeType="1"/>
          </p:cNvSpPr>
          <p:nvPr/>
        </p:nvSpPr>
        <p:spPr bwMode="auto">
          <a:xfrm flipH="1" flipV="1">
            <a:off x="2627313" y="4797425"/>
            <a:ext cx="3529012" cy="71438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88" name="Arc 28"/>
          <p:cNvSpPr>
            <a:spLocks/>
          </p:cNvSpPr>
          <p:nvPr/>
        </p:nvSpPr>
        <p:spPr bwMode="auto">
          <a:xfrm rot="403191" flipH="1" flipV="1">
            <a:off x="2339975" y="3860800"/>
            <a:ext cx="503238" cy="9366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89" name="Line 29"/>
          <p:cNvSpPr>
            <a:spLocks noChangeShapeType="1"/>
          </p:cNvSpPr>
          <p:nvPr/>
        </p:nvSpPr>
        <p:spPr bwMode="auto">
          <a:xfrm>
            <a:off x="2484438" y="3933825"/>
            <a:ext cx="3024187" cy="1655763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5390" name="Arc 30"/>
          <p:cNvSpPr>
            <a:spLocks/>
          </p:cNvSpPr>
          <p:nvPr/>
        </p:nvSpPr>
        <p:spPr bwMode="auto">
          <a:xfrm rot="10699395" flipH="1">
            <a:off x="4354513" y="5516563"/>
            <a:ext cx="1073150" cy="431800"/>
          </a:xfrm>
          <a:custGeom>
            <a:avLst/>
            <a:gdLst>
              <a:gd name="G0" fmla="+- 11867 0 0"/>
              <a:gd name="G1" fmla="+- 21600 0 0"/>
              <a:gd name="G2" fmla="+- 21600 0 0"/>
              <a:gd name="T0" fmla="*/ 0 w 33467"/>
              <a:gd name="T1" fmla="*/ 3552 h 21600"/>
              <a:gd name="T2" fmla="*/ 33467 w 33467"/>
              <a:gd name="T3" fmla="*/ 21600 h 21600"/>
              <a:gd name="T4" fmla="*/ 11867 w 33467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33467" h="21600" fill="none" extrusionOk="0">
                <a:moveTo>
                  <a:pt x="-1" y="3551"/>
                </a:moveTo>
                <a:cubicBezTo>
                  <a:pt x="3524" y="1234"/>
                  <a:pt x="7649" y="-1"/>
                  <a:pt x="11867" y="0"/>
                </a:cubicBezTo>
                <a:cubicBezTo>
                  <a:pt x="23796" y="0"/>
                  <a:pt x="33467" y="9670"/>
                  <a:pt x="33467" y="21600"/>
                </a:cubicBezTo>
              </a:path>
              <a:path w="33467" h="21600" stroke="0" extrusionOk="0">
                <a:moveTo>
                  <a:pt x="-1" y="3551"/>
                </a:moveTo>
                <a:cubicBezTo>
                  <a:pt x="3524" y="1234"/>
                  <a:pt x="7649" y="-1"/>
                  <a:pt x="11867" y="0"/>
                </a:cubicBezTo>
                <a:cubicBezTo>
                  <a:pt x="23796" y="0"/>
                  <a:pt x="33467" y="9670"/>
                  <a:pt x="33467" y="21600"/>
                </a:cubicBezTo>
                <a:lnTo>
                  <a:pt x="11867" y="21600"/>
                </a:lnTo>
                <a:close/>
              </a:path>
            </a:pathLst>
          </a:cu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5391" name="Line 31"/>
          <p:cNvSpPr>
            <a:spLocks noChangeShapeType="1"/>
          </p:cNvSpPr>
          <p:nvPr/>
        </p:nvSpPr>
        <p:spPr bwMode="auto">
          <a:xfrm flipH="1" flipV="1">
            <a:off x="2771775" y="2997200"/>
            <a:ext cx="1655763" cy="2808288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Tm="1056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Заполнение  окружности</a:t>
            </a:r>
          </a:p>
        </p:txBody>
      </p:sp>
      <p:sp>
        <p:nvSpPr>
          <p:cNvPr id="16387" name="AutoShape 3"/>
          <p:cNvSpPr>
            <a:spLocks noChangeArrowheads="1"/>
          </p:cNvSpPr>
          <p:nvPr/>
        </p:nvSpPr>
        <p:spPr bwMode="auto">
          <a:xfrm>
            <a:off x="2484438" y="2133600"/>
            <a:ext cx="3960812" cy="3671888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6388" name="Line 4"/>
          <p:cNvSpPr>
            <a:spLocks noChangeShapeType="1"/>
          </p:cNvSpPr>
          <p:nvPr/>
        </p:nvSpPr>
        <p:spPr bwMode="auto">
          <a:xfrm>
            <a:off x="4427538" y="2133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389" name="AutoShape 5"/>
          <p:cNvSpPr>
            <a:spLocks noChangeArrowheads="1"/>
          </p:cNvSpPr>
          <p:nvPr/>
        </p:nvSpPr>
        <p:spPr bwMode="auto">
          <a:xfrm>
            <a:off x="3348038" y="2205038"/>
            <a:ext cx="287337" cy="287337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12</a:t>
            </a:r>
          </a:p>
        </p:txBody>
      </p:sp>
      <p:sp>
        <p:nvSpPr>
          <p:cNvPr id="16390" name="AutoShape 6"/>
          <p:cNvSpPr>
            <a:spLocks noChangeArrowheads="1"/>
          </p:cNvSpPr>
          <p:nvPr/>
        </p:nvSpPr>
        <p:spPr bwMode="auto">
          <a:xfrm>
            <a:off x="2339975" y="3716338"/>
            <a:ext cx="288925" cy="287337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6391" name="AutoShape 7"/>
          <p:cNvSpPr>
            <a:spLocks noChangeArrowheads="1"/>
          </p:cNvSpPr>
          <p:nvPr/>
        </p:nvSpPr>
        <p:spPr bwMode="auto">
          <a:xfrm>
            <a:off x="4284663" y="5661025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7</a:t>
            </a:r>
          </a:p>
        </p:txBody>
      </p:sp>
      <p:sp>
        <p:nvSpPr>
          <p:cNvPr id="16392" name="AutoShape 8"/>
          <p:cNvSpPr>
            <a:spLocks noChangeArrowheads="1"/>
          </p:cNvSpPr>
          <p:nvPr/>
        </p:nvSpPr>
        <p:spPr bwMode="auto">
          <a:xfrm>
            <a:off x="2484438" y="4652963"/>
            <a:ext cx="287337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9</a:t>
            </a:r>
          </a:p>
        </p:txBody>
      </p:sp>
      <p:sp>
        <p:nvSpPr>
          <p:cNvPr id="16393" name="AutoShape 9"/>
          <p:cNvSpPr>
            <a:spLocks noChangeArrowheads="1"/>
          </p:cNvSpPr>
          <p:nvPr/>
        </p:nvSpPr>
        <p:spPr bwMode="auto">
          <a:xfrm>
            <a:off x="3348038" y="5445125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8</a:t>
            </a:r>
          </a:p>
        </p:txBody>
      </p:sp>
      <p:sp>
        <p:nvSpPr>
          <p:cNvPr id="16394" name="AutoShape 10"/>
          <p:cNvSpPr>
            <a:spLocks noChangeArrowheads="1"/>
          </p:cNvSpPr>
          <p:nvPr/>
        </p:nvSpPr>
        <p:spPr bwMode="auto">
          <a:xfrm>
            <a:off x="5364163" y="5445125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6</a:t>
            </a:r>
          </a:p>
        </p:txBody>
      </p:sp>
      <p:sp>
        <p:nvSpPr>
          <p:cNvPr id="16395" name="AutoShape 11"/>
          <p:cNvSpPr>
            <a:spLocks noChangeArrowheads="1"/>
          </p:cNvSpPr>
          <p:nvPr/>
        </p:nvSpPr>
        <p:spPr bwMode="auto">
          <a:xfrm>
            <a:off x="2627313" y="2852738"/>
            <a:ext cx="288925" cy="287337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11</a:t>
            </a:r>
          </a:p>
        </p:txBody>
      </p:sp>
      <p:sp>
        <p:nvSpPr>
          <p:cNvPr id="16396" name="Text Box 12"/>
          <p:cNvSpPr txBox="1">
            <a:spLocks noChangeArrowheads="1"/>
          </p:cNvSpPr>
          <p:nvPr/>
        </p:nvSpPr>
        <p:spPr bwMode="auto">
          <a:xfrm>
            <a:off x="2484438" y="46529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6397" name="Text Box 13"/>
          <p:cNvSpPr txBox="1">
            <a:spLocks noChangeArrowheads="1"/>
          </p:cNvSpPr>
          <p:nvPr/>
        </p:nvSpPr>
        <p:spPr bwMode="auto">
          <a:xfrm>
            <a:off x="2268538" y="36449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10</a:t>
            </a:r>
          </a:p>
        </p:txBody>
      </p:sp>
      <p:sp>
        <p:nvSpPr>
          <p:cNvPr id="16398" name="AutoShape 14"/>
          <p:cNvSpPr>
            <a:spLocks noChangeArrowheads="1"/>
          </p:cNvSpPr>
          <p:nvPr/>
        </p:nvSpPr>
        <p:spPr bwMode="auto">
          <a:xfrm>
            <a:off x="6084888" y="4724400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5</a:t>
            </a:r>
          </a:p>
        </p:txBody>
      </p:sp>
      <p:sp>
        <p:nvSpPr>
          <p:cNvPr id="16399" name="AutoShape 15"/>
          <p:cNvSpPr>
            <a:spLocks noChangeArrowheads="1"/>
          </p:cNvSpPr>
          <p:nvPr/>
        </p:nvSpPr>
        <p:spPr bwMode="auto">
          <a:xfrm>
            <a:off x="6084888" y="2852738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3</a:t>
            </a:r>
          </a:p>
        </p:txBody>
      </p:sp>
      <p:sp>
        <p:nvSpPr>
          <p:cNvPr id="16400" name="AutoShape 16"/>
          <p:cNvSpPr>
            <a:spLocks noChangeArrowheads="1"/>
          </p:cNvSpPr>
          <p:nvPr/>
        </p:nvSpPr>
        <p:spPr bwMode="auto">
          <a:xfrm>
            <a:off x="6372225" y="3789363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4</a:t>
            </a:r>
          </a:p>
        </p:txBody>
      </p:sp>
      <p:sp>
        <p:nvSpPr>
          <p:cNvPr id="16401" name="AutoShape 17"/>
          <p:cNvSpPr>
            <a:spLocks noChangeArrowheads="1"/>
          </p:cNvSpPr>
          <p:nvPr/>
        </p:nvSpPr>
        <p:spPr bwMode="auto">
          <a:xfrm>
            <a:off x="4427538" y="1989138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</a:t>
            </a:r>
          </a:p>
        </p:txBody>
      </p:sp>
      <p:sp>
        <p:nvSpPr>
          <p:cNvPr id="16402" name="AutoShape 18"/>
          <p:cNvSpPr>
            <a:spLocks noChangeArrowheads="1"/>
          </p:cNvSpPr>
          <p:nvPr/>
        </p:nvSpPr>
        <p:spPr bwMode="auto">
          <a:xfrm>
            <a:off x="5364163" y="2205038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2</a:t>
            </a:r>
          </a:p>
        </p:txBody>
      </p:sp>
      <p:sp>
        <p:nvSpPr>
          <p:cNvPr id="16403" name="Line 19"/>
          <p:cNvSpPr>
            <a:spLocks noChangeShapeType="1"/>
          </p:cNvSpPr>
          <p:nvPr/>
        </p:nvSpPr>
        <p:spPr bwMode="auto">
          <a:xfrm>
            <a:off x="4500563" y="2205038"/>
            <a:ext cx="1655762" cy="2592387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04" name="Line 20"/>
          <p:cNvSpPr>
            <a:spLocks noChangeShapeType="1"/>
          </p:cNvSpPr>
          <p:nvPr/>
        </p:nvSpPr>
        <p:spPr bwMode="auto">
          <a:xfrm flipH="1" flipV="1">
            <a:off x="5435600" y="2349500"/>
            <a:ext cx="0" cy="3240088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05" name="Line 21"/>
          <p:cNvSpPr>
            <a:spLocks noChangeShapeType="1"/>
          </p:cNvSpPr>
          <p:nvPr/>
        </p:nvSpPr>
        <p:spPr bwMode="auto">
          <a:xfrm flipH="1">
            <a:off x="4427538" y="2997200"/>
            <a:ext cx="1657350" cy="2736850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06" name="Line 22"/>
          <p:cNvSpPr>
            <a:spLocks noChangeShapeType="1"/>
          </p:cNvSpPr>
          <p:nvPr/>
        </p:nvSpPr>
        <p:spPr bwMode="auto">
          <a:xfrm flipV="1">
            <a:off x="3492500" y="3860800"/>
            <a:ext cx="3024188" cy="1728788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07" name="Line 23"/>
          <p:cNvSpPr>
            <a:spLocks noChangeShapeType="1"/>
          </p:cNvSpPr>
          <p:nvPr/>
        </p:nvSpPr>
        <p:spPr bwMode="auto">
          <a:xfrm>
            <a:off x="2700338" y="4797425"/>
            <a:ext cx="3455987" cy="71438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08" name="Line 24"/>
          <p:cNvSpPr>
            <a:spLocks noChangeShapeType="1"/>
          </p:cNvSpPr>
          <p:nvPr/>
        </p:nvSpPr>
        <p:spPr bwMode="auto">
          <a:xfrm>
            <a:off x="2555875" y="3860800"/>
            <a:ext cx="2879725" cy="1655763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6409" name="Line 25"/>
          <p:cNvSpPr>
            <a:spLocks noChangeShapeType="1"/>
          </p:cNvSpPr>
          <p:nvPr/>
        </p:nvSpPr>
        <p:spPr bwMode="auto">
          <a:xfrm>
            <a:off x="2771775" y="3068638"/>
            <a:ext cx="1655763" cy="2665412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Заполнение  окружности</a:t>
            </a:r>
          </a:p>
        </p:txBody>
      </p:sp>
      <p:sp>
        <p:nvSpPr>
          <p:cNvPr id="4099" name="AutoShape 3"/>
          <p:cNvSpPr>
            <a:spLocks noChangeArrowheads="1"/>
          </p:cNvSpPr>
          <p:nvPr/>
        </p:nvSpPr>
        <p:spPr bwMode="auto">
          <a:xfrm>
            <a:off x="2484438" y="2133600"/>
            <a:ext cx="3960812" cy="3671888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00" name="Line 4"/>
          <p:cNvSpPr>
            <a:spLocks noChangeShapeType="1"/>
          </p:cNvSpPr>
          <p:nvPr/>
        </p:nvSpPr>
        <p:spPr bwMode="auto">
          <a:xfrm>
            <a:off x="4427538" y="2133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3348038" y="2205038"/>
            <a:ext cx="287337" cy="287337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12</a:t>
            </a:r>
          </a:p>
        </p:txBody>
      </p:sp>
      <p:sp>
        <p:nvSpPr>
          <p:cNvPr id="4102" name="AutoShape 6"/>
          <p:cNvSpPr>
            <a:spLocks noChangeArrowheads="1"/>
          </p:cNvSpPr>
          <p:nvPr/>
        </p:nvSpPr>
        <p:spPr bwMode="auto">
          <a:xfrm>
            <a:off x="2339975" y="3716338"/>
            <a:ext cx="288925" cy="287337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4103" name="AutoShape 7"/>
          <p:cNvSpPr>
            <a:spLocks noChangeArrowheads="1"/>
          </p:cNvSpPr>
          <p:nvPr/>
        </p:nvSpPr>
        <p:spPr bwMode="auto">
          <a:xfrm>
            <a:off x="4284663" y="5661025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7</a:t>
            </a:r>
          </a:p>
        </p:txBody>
      </p:sp>
      <p:sp>
        <p:nvSpPr>
          <p:cNvPr id="4104" name="AutoShape 8"/>
          <p:cNvSpPr>
            <a:spLocks noChangeArrowheads="1"/>
          </p:cNvSpPr>
          <p:nvPr/>
        </p:nvSpPr>
        <p:spPr bwMode="auto">
          <a:xfrm>
            <a:off x="2484438" y="4652963"/>
            <a:ext cx="287337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9</a:t>
            </a:r>
          </a:p>
        </p:txBody>
      </p:sp>
      <p:sp>
        <p:nvSpPr>
          <p:cNvPr id="4105" name="AutoShape 9"/>
          <p:cNvSpPr>
            <a:spLocks noChangeArrowheads="1"/>
          </p:cNvSpPr>
          <p:nvPr/>
        </p:nvSpPr>
        <p:spPr bwMode="auto">
          <a:xfrm>
            <a:off x="3348038" y="5445125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8</a:t>
            </a:r>
          </a:p>
        </p:txBody>
      </p:sp>
      <p:sp>
        <p:nvSpPr>
          <p:cNvPr id="4106" name="AutoShape 10"/>
          <p:cNvSpPr>
            <a:spLocks noChangeArrowheads="1"/>
          </p:cNvSpPr>
          <p:nvPr/>
        </p:nvSpPr>
        <p:spPr bwMode="auto">
          <a:xfrm>
            <a:off x="5364163" y="5445125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6</a:t>
            </a:r>
          </a:p>
        </p:txBody>
      </p:sp>
      <p:sp>
        <p:nvSpPr>
          <p:cNvPr id="4107" name="AutoShape 11"/>
          <p:cNvSpPr>
            <a:spLocks noChangeArrowheads="1"/>
          </p:cNvSpPr>
          <p:nvPr/>
        </p:nvSpPr>
        <p:spPr bwMode="auto">
          <a:xfrm>
            <a:off x="2627313" y="2852738"/>
            <a:ext cx="288925" cy="287337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11</a:t>
            </a:r>
          </a:p>
        </p:txBody>
      </p:sp>
      <p:sp>
        <p:nvSpPr>
          <p:cNvPr id="4108" name="Text Box 12"/>
          <p:cNvSpPr txBox="1">
            <a:spLocks noChangeArrowheads="1"/>
          </p:cNvSpPr>
          <p:nvPr/>
        </p:nvSpPr>
        <p:spPr bwMode="auto">
          <a:xfrm>
            <a:off x="2484438" y="46529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4109" name="Text Box 13"/>
          <p:cNvSpPr txBox="1">
            <a:spLocks noChangeArrowheads="1"/>
          </p:cNvSpPr>
          <p:nvPr/>
        </p:nvSpPr>
        <p:spPr bwMode="auto">
          <a:xfrm>
            <a:off x="2268538" y="36449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10</a:t>
            </a:r>
          </a:p>
        </p:txBody>
      </p:sp>
      <p:sp>
        <p:nvSpPr>
          <p:cNvPr id="4110" name="AutoShape 14"/>
          <p:cNvSpPr>
            <a:spLocks noChangeArrowheads="1"/>
          </p:cNvSpPr>
          <p:nvPr/>
        </p:nvSpPr>
        <p:spPr bwMode="auto">
          <a:xfrm>
            <a:off x="6084888" y="4724400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5</a:t>
            </a:r>
          </a:p>
        </p:txBody>
      </p:sp>
      <p:sp>
        <p:nvSpPr>
          <p:cNvPr id="4111" name="AutoShape 15"/>
          <p:cNvSpPr>
            <a:spLocks noChangeArrowheads="1"/>
          </p:cNvSpPr>
          <p:nvPr/>
        </p:nvSpPr>
        <p:spPr bwMode="auto">
          <a:xfrm>
            <a:off x="6084888" y="2852738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3</a:t>
            </a:r>
          </a:p>
        </p:txBody>
      </p:sp>
      <p:sp>
        <p:nvSpPr>
          <p:cNvPr id="4112" name="AutoShape 16"/>
          <p:cNvSpPr>
            <a:spLocks noChangeArrowheads="1"/>
          </p:cNvSpPr>
          <p:nvPr/>
        </p:nvSpPr>
        <p:spPr bwMode="auto">
          <a:xfrm>
            <a:off x="6372225" y="3789363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4</a:t>
            </a:r>
          </a:p>
        </p:txBody>
      </p:sp>
      <p:sp>
        <p:nvSpPr>
          <p:cNvPr id="4113" name="AutoShape 17"/>
          <p:cNvSpPr>
            <a:spLocks noChangeArrowheads="1"/>
          </p:cNvSpPr>
          <p:nvPr/>
        </p:nvSpPr>
        <p:spPr bwMode="auto">
          <a:xfrm>
            <a:off x="4427538" y="1989138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</a:t>
            </a:r>
          </a:p>
        </p:txBody>
      </p:sp>
      <p:sp>
        <p:nvSpPr>
          <p:cNvPr id="4114" name="AutoShape 18"/>
          <p:cNvSpPr>
            <a:spLocks noChangeArrowheads="1"/>
          </p:cNvSpPr>
          <p:nvPr/>
        </p:nvSpPr>
        <p:spPr bwMode="auto">
          <a:xfrm>
            <a:off x="5364163" y="2205038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2</a:t>
            </a:r>
          </a:p>
        </p:txBody>
      </p:sp>
      <p:sp>
        <p:nvSpPr>
          <p:cNvPr id="4115" name="Arc 19"/>
          <p:cNvSpPr>
            <a:spLocks/>
          </p:cNvSpPr>
          <p:nvPr/>
        </p:nvSpPr>
        <p:spPr bwMode="auto">
          <a:xfrm rot="10012752" flipH="1">
            <a:off x="5508625" y="4868863"/>
            <a:ext cx="792163" cy="5762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4116" name="Line 20"/>
          <p:cNvSpPr>
            <a:spLocks noChangeShapeType="1"/>
          </p:cNvSpPr>
          <p:nvPr/>
        </p:nvSpPr>
        <p:spPr bwMode="auto">
          <a:xfrm>
            <a:off x="4572000" y="2205038"/>
            <a:ext cx="1584325" cy="266382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4117" name="Line 21"/>
          <p:cNvSpPr>
            <a:spLocks noChangeShapeType="1"/>
          </p:cNvSpPr>
          <p:nvPr/>
        </p:nvSpPr>
        <p:spPr bwMode="auto">
          <a:xfrm flipV="1">
            <a:off x="5435600" y="2349500"/>
            <a:ext cx="0" cy="3167063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Tm="1136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Заполнение  окружности</a:t>
            </a:r>
          </a:p>
        </p:txBody>
      </p:sp>
      <p:sp>
        <p:nvSpPr>
          <p:cNvPr id="5123" name="AutoShape 3"/>
          <p:cNvSpPr>
            <a:spLocks noChangeArrowheads="1"/>
          </p:cNvSpPr>
          <p:nvPr/>
        </p:nvSpPr>
        <p:spPr bwMode="auto">
          <a:xfrm>
            <a:off x="2484438" y="2133600"/>
            <a:ext cx="3960812" cy="3671888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24" name="Line 4"/>
          <p:cNvSpPr>
            <a:spLocks noChangeShapeType="1"/>
          </p:cNvSpPr>
          <p:nvPr/>
        </p:nvSpPr>
        <p:spPr bwMode="auto">
          <a:xfrm>
            <a:off x="4427538" y="2133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25" name="AutoShape 5"/>
          <p:cNvSpPr>
            <a:spLocks noChangeArrowheads="1"/>
          </p:cNvSpPr>
          <p:nvPr/>
        </p:nvSpPr>
        <p:spPr bwMode="auto">
          <a:xfrm>
            <a:off x="3348038" y="2205038"/>
            <a:ext cx="287337" cy="287337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12</a:t>
            </a:r>
          </a:p>
        </p:txBody>
      </p:sp>
      <p:sp>
        <p:nvSpPr>
          <p:cNvPr id="5126" name="AutoShape 6"/>
          <p:cNvSpPr>
            <a:spLocks noChangeArrowheads="1"/>
          </p:cNvSpPr>
          <p:nvPr/>
        </p:nvSpPr>
        <p:spPr bwMode="auto">
          <a:xfrm>
            <a:off x="2339975" y="3716338"/>
            <a:ext cx="288925" cy="287337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5127" name="AutoShape 7"/>
          <p:cNvSpPr>
            <a:spLocks noChangeArrowheads="1"/>
          </p:cNvSpPr>
          <p:nvPr/>
        </p:nvSpPr>
        <p:spPr bwMode="auto">
          <a:xfrm>
            <a:off x="4284663" y="5661025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7</a:t>
            </a:r>
          </a:p>
        </p:txBody>
      </p:sp>
      <p:sp>
        <p:nvSpPr>
          <p:cNvPr id="5128" name="AutoShape 8"/>
          <p:cNvSpPr>
            <a:spLocks noChangeArrowheads="1"/>
          </p:cNvSpPr>
          <p:nvPr/>
        </p:nvSpPr>
        <p:spPr bwMode="auto">
          <a:xfrm>
            <a:off x="2484438" y="4652963"/>
            <a:ext cx="287337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9</a:t>
            </a:r>
          </a:p>
        </p:txBody>
      </p:sp>
      <p:sp>
        <p:nvSpPr>
          <p:cNvPr id="5129" name="AutoShape 9"/>
          <p:cNvSpPr>
            <a:spLocks noChangeArrowheads="1"/>
          </p:cNvSpPr>
          <p:nvPr/>
        </p:nvSpPr>
        <p:spPr bwMode="auto">
          <a:xfrm>
            <a:off x="3348038" y="5445125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8</a:t>
            </a:r>
          </a:p>
        </p:txBody>
      </p:sp>
      <p:sp>
        <p:nvSpPr>
          <p:cNvPr id="5130" name="AutoShape 10"/>
          <p:cNvSpPr>
            <a:spLocks noChangeArrowheads="1"/>
          </p:cNvSpPr>
          <p:nvPr/>
        </p:nvSpPr>
        <p:spPr bwMode="auto">
          <a:xfrm>
            <a:off x="5364163" y="5445125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6</a:t>
            </a:r>
          </a:p>
        </p:txBody>
      </p:sp>
      <p:sp>
        <p:nvSpPr>
          <p:cNvPr id="5131" name="AutoShape 11"/>
          <p:cNvSpPr>
            <a:spLocks noChangeArrowheads="1"/>
          </p:cNvSpPr>
          <p:nvPr/>
        </p:nvSpPr>
        <p:spPr bwMode="auto">
          <a:xfrm>
            <a:off x="2627313" y="2852738"/>
            <a:ext cx="288925" cy="287337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11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2484438" y="46529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2268538" y="36449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10</a:t>
            </a:r>
          </a:p>
        </p:txBody>
      </p:sp>
      <p:sp>
        <p:nvSpPr>
          <p:cNvPr id="5134" name="AutoShape 14"/>
          <p:cNvSpPr>
            <a:spLocks noChangeArrowheads="1"/>
          </p:cNvSpPr>
          <p:nvPr/>
        </p:nvSpPr>
        <p:spPr bwMode="auto">
          <a:xfrm>
            <a:off x="6084888" y="4724400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5</a:t>
            </a:r>
          </a:p>
        </p:txBody>
      </p:sp>
      <p:sp>
        <p:nvSpPr>
          <p:cNvPr id="5135" name="AutoShape 15"/>
          <p:cNvSpPr>
            <a:spLocks noChangeArrowheads="1"/>
          </p:cNvSpPr>
          <p:nvPr/>
        </p:nvSpPr>
        <p:spPr bwMode="auto">
          <a:xfrm>
            <a:off x="6084888" y="2852738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3</a:t>
            </a:r>
          </a:p>
        </p:txBody>
      </p:sp>
      <p:sp>
        <p:nvSpPr>
          <p:cNvPr id="5136" name="AutoShape 16"/>
          <p:cNvSpPr>
            <a:spLocks noChangeArrowheads="1"/>
          </p:cNvSpPr>
          <p:nvPr/>
        </p:nvSpPr>
        <p:spPr bwMode="auto">
          <a:xfrm>
            <a:off x="6372225" y="3789363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4</a:t>
            </a:r>
          </a:p>
        </p:txBody>
      </p:sp>
      <p:sp>
        <p:nvSpPr>
          <p:cNvPr id="5137" name="AutoShape 17"/>
          <p:cNvSpPr>
            <a:spLocks noChangeArrowheads="1"/>
          </p:cNvSpPr>
          <p:nvPr/>
        </p:nvSpPr>
        <p:spPr bwMode="auto">
          <a:xfrm>
            <a:off x="4427538" y="1989138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</a:t>
            </a:r>
          </a:p>
        </p:txBody>
      </p:sp>
      <p:sp>
        <p:nvSpPr>
          <p:cNvPr id="5138" name="AutoShape 18"/>
          <p:cNvSpPr>
            <a:spLocks noChangeArrowheads="1"/>
          </p:cNvSpPr>
          <p:nvPr/>
        </p:nvSpPr>
        <p:spPr bwMode="auto">
          <a:xfrm>
            <a:off x="5364163" y="2205038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2</a:t>
            </a:r>
          </a:p>
        </p:txBody>
      </p:sp>
      <p:sp>
        <p:nvSpPr>
          <p:cNvPr id="5139" name="Arc 19"/>
          <p:cNvSpPr>
            <a:spLocks/>
          </p:cNvSpPr>
          <p:nvPr/>
        </p:nvSpPr>
        <p:spPr bwMode="auto">
          <a:xfrm rot="10012752" flipH="1">
            <a:off x="5508625" y="4868863"/>
            <a:ext cx="792163" cy="5762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5140" name="Line 20"/>
          <p:cNvSpPr>
            <a:spLocks noChangeShapeType="1"/>
          </p:cNvSpPr>
          <p:nvPr/>
        </p:nvSpPr>
        <p:spPr bwMode="auto">
          <a:xfrm>
            <a:off x="4572000" y="2205038"/>
            <a:ext cx="1584325" cy="266382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41" name="Line 21"/>
          <p:cNvSpPr>
            <a:spLocks noChangeShapeType="1"/>
          </p:cNvSpPr>
          <p:nvPr/>
        </p:nvSpPr>
        <p:spPr bwMode="auto">
          <a:xfrm flipV="1">
            <a:off x="5435600" y="2349500"/>
            <a:ext cx="0" cy="3167063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42" name="Arc 22"/>
          <p:cNvSpPr>
            <a:spLocks/>
          </p:cNvSpPr>
          <p:nvPr/>
        </p:nvSpPr>
        <p:spPr bwMode="auto">
          <a:xfrm>
            <a:off x="5435600" y="2349500"/>
            <a:ext cx="792163" cy="7921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Tm="1344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Заполнение  окружности</a:t>
            </a:r>
          </a:p>
        </p:txBody>
      </p:sp>
      <p:sp>
        <p:nvSpPr>
          <p:cNvPr id="6147" name="AutoShape 3"/>
          <p:cNvSpPr>
            <a:spLocks noChangeArrowheads="1"/>
          </p:cNvSpPr>
          <p:nvPr/>
        </p:nvSpPr>
        <p:spPr bwMode="auto">
          <a:xfrm>
            <a:off x="2484438" y="2133600"/>
            <a:ext cx="3960812" cy="3671888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48" name="Line 4"/>
          <p:cNvSpPr>
            <a:spLocks noChangeShapeType="1"/>
          </p:cNvSpPr>
          <p:nvPr/>
        </p:nvSpPr>
        <p:spPr bwMode="auto">
          <a:xfrm>
            <a:off x="4427538" y="2133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49" name="AutoShape 5"/>
          <p:cNvSpPr>
            <a:spLocks noChangeArrowheads="1"/>
          </p:cNvSpPr>
          <p:nvPr/>
        </p:nvSpPr>
        <p:spPr bwMode="auto">
          <a:xfrm>
            <a:off x="3348038" y="2205038"/>
            <a:ext cx="287337" cy="287337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12</a:t>
            </a:r>
          </a:p>
        </p:txBody>
      </p:sp>
      <p:sp>
        <p:nvSpPr>
          <p:cNvPr id="6150" name="AutoShape 6"/>
          <p:cNvSpPr>
            <a:spLocks noChangeArrowheads="1"/>
          </p:cNvSpPr>
          <p:nvPr/>
        </p:nvSpPr>
        <p:spPr bwMode="auto">
          <a:xfrm>
            <a:off x="2339975" y="3716338"/>
            <a:ext cx="288925" cy="287337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6151" name="AutoShape 7"/>
          <p:cNvSpPr>
            <a:spLocks noChangeArrowheads="1"/>
          </p:cNvSpPr>
          <p:nvPr/>
        </p:nvSpPr>
        <p:spPr bwMode="auto">
          <a:xfrm>
            <a:off x="4284663" y="5661025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7</a:t>
            </a:r>
          </a:p>
        </p:txBody>
      </p:sp>
      <p:sp>
        <p:nvSpPr>
          <p:cNvPr id="6152" name="AutoShape 8"/>
          <p:cNvSpPr>
            <a:spLocks noChangeArrowheads="1"/>
          </p:cNvSpPr>
          <p:nvPr/>
        </p:nvSpPr>
        <p:spPr bwMode="auto">
          <a:xfrm>
            <a:off x="2484438" y="4652963"/>
            <a:ext cx="287337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9</a:t>
            </a:r>
          </a:p>
        </p:txBody>
      </p:sp>
      <p:sp>
        <p:nvSpPr>
          <p:cNvPr id="6153" name="AutoShape 9"/>
          <p:cNvSpPr>
            <a:spLocks noChangeArrowheads="1"/>
          </p:cNvSpPr>
          <p:nvPr/>
        </p:nvSpPr>
        <p:spPr bwMode="auto">
          <a:xfrm>
            <a:off x="3348038" y="5445125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8</a:t>
            </a:r>
          </a:p>
        </p:txBody>
      </p:sp>
      <p:sp>
        <p:nvSpPr>
          <p:cNvPr id="6154" name="AutoShape 10"/>
          <p:cNvSpPr>
            <a:spLocks noChangeArrowheads="1"/>
          </p:cNvSpPr>
          <p:nvPr/>
        </p:nvSpPr>
        <p:spPr bwMode="auto">
          <a:xfrm>
            <a:off x="5364163" y="5445125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6</a:t>
            </a:r>
          </a:p>
        </p:txBody>
      </p:sp>
      <p:sp>
        <p:nvSpPr>
          <p:cNvPr id="6155" name="AutoShape 11"/>
          <p:cNvSpPr>
            <a:spLocks noChangeArrowheads="1"/>
          </p:cNvSpPr>
          <p:nvPr/>
        </p:nvSpPr>
        <p:spPr bwMode="auto">
          <a:xfrm>
            <a:off x="2627313" y="2852738"/>
            <a:ext cx="288925" cy="287337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11</a:t>
            </a:r>
          </a:p>
        </p:txBody>
      </p:sp>
      <p:sp>
        <p:nvSpPr>
          <p:cNvPr id="6156" name="Text Box 12"/>
          <p:cNvSpPr txBox="1">
            <a:spLocks noChangeArrowheads="1"/>
          </p:cNvSpPr>
          <p:nvPr/>
        </p:nvSpPr>
        <p:spPr bwMode="auto">
          <a:xfrm>
            <a:off x="2484438" y="46529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6157" name="Text Box 13"/>
          <p:cNvSpPr txBox="1">
            <a:spLocks noChangeArrowheads="1"/>
          </p:cNvSpPr>
          <p:nvPr/>
        </p:nvSpPr>
        <p:spPr bwMode="auto">
          <a:xfrm>
            <a:off x="2268538" y="36449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10</a:t>
            </a:r>
          </a:p>
        </p:txBody>
      </p:sp>
      <p:sp>
        <p:nvSpPr>
          <p:cNvPr id="6158" name="AutoShape 14"/>
          <p:cNvSpPr>
            <a:spLocks noChangeArrowheads="1"/>
          </p:cNvSpPr>
          <p:nvPr/>
        </p:nvSpPr>
        <p:spPr bwMode="auto">
          <a:xfrm>
            <a:off x="6084888" y="4724400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5</a:t>
            </a:r>
          </a:p>
        </p:txBody>
      </p:sp>
      <p:sp>
        <p:nvSpPr>
          <p:cNvPr id="6159" name="AutoShape 15"/>
          <p:cNvSpPr>
            <a:spLocks noChangeArrowheads="1"/>
          </p:cNvSpPr>
          <p:nvPr/>
        </p:nvSpPr>
        <p:spPr bwMode="auto">
          <a:xfrm>
            <a:off x="6084888" y="2852738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3</a:t>
            </a:r>
          </a:p>
        </p:txBody>
      </p:sp>
      <p:sp>
        <p:nvSpPr>
          <p:cNvPr id="6160" name="AutoShape 16"/>
          <p:cNvSpPr>
            <a:spLocks noChangeArrowheads="1"/>
          </p:cNvSpPr>
          <p:nvPr/>
        </p:nvSpPr>
        <p:spPr bwMode="auto">
          <a:xfrm>
            <a:off x="6372225" y="3789363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4</a:t>
            </a:r>
          </a:p>
        </p:txBody>
      </p:sp>
      <p:sp>
        <p:nvSpPr>
          <p:cNvPr id="6161" name="AutoShape 17"/>
          <p:cNvSpPr>
            <a:spLocks noChangeArrowheads="1"/>
          </p:cNvSpPr>
          <p:nvPr/>
        </p:nvSpPr>
        <p:spPr bwMode="auto">
          <a:xfrm>
            <a:off x="4427538" y="1989138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</a:t>
            </a:r>
          </a:p>
        </p:txBody>
      </p:sp>
      <p:sp>
        <p:nvSpPr>
          <p:cNvPr id="6162" name="AutoShape 18"/>
          <p:cNvSpPr>
            <a:spLocks noChangeArrowheads="1"/>
          </p:cNvSpPr>
          <p:nvPr/>
        </p:nvSpPr>
        <p:spPr bwMode="auto">
          <a:xfrm>
            <a:off x="5364163" y="2205038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2</a:t>
            </a:r>
          </a:p>
        </p:txBody>
      </p:sp>
      <p:sp>
        <p:nvSpPr>
          <p:cNvPr id="6163" name="Arc 19"/>
          <p:cNvSpPr>
            <a:spLocks/>
          </p:cNvSpPr>
          <p:nvPr/>
        </p:nvSpPr>
        <p:spPr bwMode="auto">
          <a:xfrm rot="10012752" flipH="1">
            <a:off x="5508625" y="4868863"/>
            <a:ext cx="792163" cy="5762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64" name="Line 20"/>
          <p:cNvSpPr>
            <a:spLocks noChangeShapeType="1"/>
          </p:cNvSpPr>
          <p:nvPr/>
        </p:nvSpPr>
        <p:spPr bwMode="auto">
          <a:xfrm>
            <a:off x="4572000" y="2205038"/>
            <a:ext cx="1584325" cy="266382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65" name="Line 21"/>
          <p:cNvSpPr>
            <a:spLocks noChangeShapeType="1"/>
          </p:cNvSpPr>
          <p:nvPr/>
        </p:nvSpPr>
        <p:spPr bwMode="auto">
          <a:xfrm flipV="1">
            <a:off x="5435600" y="2349500"/>
            <a:ext cx="0" cy="3167063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6166" name="Arc 22"/>
          <p:cNvSpPr>
            <a:spLocks/>
          </p:cNvSpPr>
          <p:nvPr/>
        </p:nvSpPr>
        <p:spPr bwMode="auto">
          <a:xfrm>
            <a:off x="5435600" y="2349500"/>
            <a:ext cx="792163" cy="7921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6167" name="Line 23"/>
          <p:cNvSpPr>
            <a:spLocks noChangeShapeType="1"/>
          </p:cNvSpPr>
          <p:nvPr/>
        </p:nvSpPr>
        <p:spPr bwMode="auto">
          <a:xfrm flipH="1">
            <a:off x="4356100" y="3141663"/>
            <a:ext cx="1871663" cy="266382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Tm="1152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Заполнение  окружности</a:t>
            </a:r>
          </a:p>
        </p:txBody>
      </p:sp>
      <p:sp>
        <p:nvSpPr>
          <p:cNvPr id="7171" name="AutoShape 3"/>
          <p:cNvSpPr>
            <a:spLocks noChangeArrowheads="1"/>
          </p:cNvSpPr>
          <p:nvPr/>
        </p:nvSpPr>
        <p:spPr bwMode="auto">
          <a:xfrm>
            <a:off x="2484438" y="2133600"/>
            <a:ext cx="3960812" cy="3671888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72" name="Line 4"/>
          <p:cNvSpPr>
            <a:spLocks noChangeShapeType="1"/>
          </p:cNvSpPr>
          <p:nvPr/>
        </p:nvSpPr>
        <p:spPr bwMode="auto">
          <a:xfrm>
            <a:off x="4427538" y="2133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3348038" y="2205038"/>
            <a:ext cx="287337" cy="287337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12</a:t>
            </a:r>
          </a:p>
        </p:txBody>
      </p:sp>
      <p:sp>
        <p:nvSpPr>
          <p:cNvPr id="7174" name="AutoShape 6"/>
          <p:cNvSpPr>
            <a:spLocks noChangeArrowheads="1"/>
          </p:cNvSpPr>
          <p:nvPr/>
        </p:nvSpPr>
        <p:spPr bwMode="auto">
          <a:xfrm>
            <a:off x="2339975" y="3716338"/>
            <a:ext cx="288925" cy="287337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7175" name="AutoShape 7"/>
          <p:cNvSpPr>
            <a:spLocks noChangeArrowheads="1"/>
          </p:cNvSpPr>
          <p:nvPr/>
        </p:nvSpPr>
        <p:spPr bwMode="auto">
          <a:xfrm>
            <a:off x="4284663" y="5661025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7</a:t>
            </a:r>
          </a:p>
        </p:txBody>
      </p:sp>
      <p:sp>
        <p:nvSpPr>
          <p:cNvPr id="7176" name="AutoShape 8"/>
          <p:cNvSpPr>
            <a:spLocks noChangeArrowheads="1"/>
          </p:cNvSpPr>
          <p:nvPr/>
        </p:nvSpPr>
        <p:spPr bwMode="auto">
          <a:xfrm>
            <a:off x="2484438" y="4652963"/>
            <a:ext cx="287337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9</a:t>
            </a:r>
          </a:p>
        </p:txBody>
      </p:sp>
      <p:sp>
        <p:nvSpPr>
          <p:cNvPr id="7177" name="AutoShape 9"/>
          <p:cNvSpPr>
            <a:spLocks noChangeArrowheads="1"/>
          </p:cNvSpPr>
          <p:nvPr/>
        </p:nvSpPr>
        <p:spPr bwMode="auto">
          <a:xfrm>
            <a:off x="3348038" y="5445125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8</a:t>
            </a:r>
          </a:p>
        </p:txBody>
      </p:sp>
      <p:sp>
        <p:nvSpPr>
          <p:cNvPr id="7178" name="AutoShape 10"/>
          <p:cNvSpPr>
            <a:spLocks noChangeArrowheads="1"/>
          </p:cNvSpPr>
          <p:nvPr/>
        </p:nvSpPr>
        <p:spPr bwMode="auto">
          <a:xfrm>
            <a:off x="5364163" y="5445125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6</a:t>
            </a:r>
          </a:p>
        </p:txBody>
      </p:sp>
      <p:sp>
        <p:nvSpPr>
          <p:cNvPr id="7179" name="AutoShape 11"/>
          <p:cNvSpPr>
            <a:spLocks noChangeArrowheads="1"/>
          </p:cNvSpPr>
          <p:nvPr/>
        </p:nvSpPr>
        <p:spPr bwMode="auto">
          <a:xfrm>
            <a:off x="2627313" y="2852738"/>
            <a:ext cx="288925" cy="287337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11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2484438" y="46529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2268538" y="36449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10</a:t>
            </a:r>
          </a:p>
        </p:txBody>
      </p:sp>
      <p:sp>
        <p:nvSpPr>
          <p:cNvPr id="7182" name="AutoShape 14"/>
          <p:cNvSpPr>
            <a:spLocks noChangeArrowheads="1"/>
          </p:cNvSpPr>
          <p:nvPr/>
        </p:nvSpPr>
        <p:spPr bwMode="auto">
          <a:xfrm>
            <a:off x="6084888" y="4724400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5</a:t>
            </a:r>
          </a:p>
        </p:txBody>
      </p:sp>
      <p:sp>
        <p:nvSpPr>
          <p:cNvPr id="7183" name="AutoShape 15"/>
          <p:cNvSpPr>
            <a:spLocks noChangeArrowheads="1"/>
          </p:cNvSpPr>
          <p:nvPr/>
        </p:nvSpPr>
        <p:spPr bwMode="auto">
          <a:xfrm>
            <a:off x="6084888" y="2852738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3</a:t>
            </a:r>
          </a:p>
        </p:txBody>
      </p:sp>
      <p:sp>
        <p:nvSpPr>
          <p:cNvPr id="7184" name="AutoShape 16"/>
          <p:cNvSpPr>
            <a:spLocks noChangeArrowheads="1"/>
          </p:cNvSpPr>
          <p:nvPr/>
        </p:nvSpPr>
        <p:spPr bwMode="auto">
          <a:xfrm>
            <a:off x="6372225" y="3789363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4</a:t>
            </a:r>
          </a:p>
        </p:txBody>
      </p:sp>
      <p:sp>
        <p:nvSpPr>
          <p:cNvPr id="7185" name="AutoShape 17"/>
          <p:cNvSpPr>
            <a:spLocks noChangeArrowheads="1"/>
          </p:cNvSpPr>
          <p:nvPr/>
        </p:nvSpPr>
        <p:spPr bwMode="auto">
          <a:xfrm>
            <a:off x="4427538" y="1989138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</a:t>
            </a:r>
          </a:p>
        </p:txBody>
      </p:sp>
      <p:sp>
        <p:nvSpPr>
          <p:cNvPr id="7186" name="AutoShape 18"/>
          <p:cNvSpPr>
            <a:spLocks noChangeArrowheads="1"/>
          </p:cNvSpPr>
          <p:nvPr/>
        </p:nvSpPr>
        <p:spPr bwMode="auto">
          <a:xfrm>
            <a:off x="5364163" y="2205038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2</a:t>
            </a:r>
          </a:p>
        </p:txBody>
      </p:sp>
      <p:sp>
        <p:nvSpPr>
          <p:cNvPr id="7187" name="Arc 19"/>
          <p:cNvSpPr>
            <a:spLocks/>
          </p:cNvSpPr>
          <p:nvPr/>
        </p:nvSpPr>
        <p:spPr bwMode="auto">
          <a:xfrm rot="10012752" flipH="1">
            <a:off x="5508625" y="4868863"/>
            <a:ext cx="792163" cy="5762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88" name="Line 20"/>
          <p:cNvSpPr>
            <a:spLocks noChangeShapeType="1"/>
          </p:cNvSpPr>
          <p:nvPr/>
        </p:nvSpPr>
        <p:spPr bwMode="auto">
          <a:xfrm>
            <a:off x="4572000" y="2205038"/>
            <a:ext cx="1584325" cy="266382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89" name="Line 21"/>
          <p:cNvSpPr>
            <a:spLocks noChangeShapeType="1"/>
          </p:cNvSpPr>
          <p:nvPr/>
        </p:nvSpPr>
        <p:spPr bwMode="auto">
          <a:xfrm flipV="1">
            <a:off x="5435600" y="2349500"/>
            <a:ext cx="0" cy="3167063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90" name="Arc 22"/>
          <p:cNvSpPr>
            <a:spLocks/>
          </p:cNvSpPr>
          <p:nvPr/>
        </p:nvSpPr>
        <p:spPr bwMode="auto">
          <a:xfrm>
            <a:off x="5435600" y="2349500"/>
            <a:ext cx="792163" cy="7921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7191" name="Line 23"/>
          <p:cNvSpPr>
            <a:spLocks noChangeShapeType="1"/>
          </p:cNvSpPr>
          <p:nvPr/>
        </p:nvSpPr>
        <p:spPr bwMode="auto">
          <a:xfrm flipH="1">
            <a:off x="4427538" y="2997200"/>
            <a:ext cx="1871662" cy="266382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cxnSp>
        <p:nvCxnSpPr>
          <p:cNvPr id="7192" name="AutoShape 24"/>
          <p:cNvCxnSpPr>
            <a:cxnSpLocks noChangeShapeType="1"/>
          </p:cNvCxnSpPr>
          <p:nvPr/>
        </p:nvCxnSpPr>
        <p:spPr bwMode="auto">
          <a:xfrm rot="5400000">
            <a:off x="3869531" y="5210969"/>
            <a:ext cx="73025" cy="973138"/>
          </a:xfrm>
          <a:prstGeom prst="curvedConnector3">
            <a:avLst>
              <a:gd name="adj1" fmla="val 413042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</p:spTree>
  </p:cSld>
  <p:clrMapOvr>
    <a:masterClrMapping/>
  </p:clrMapOvr>
  <p:transition advTm="1456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Заполнение  окружности</a:t>
            </a:r>
          </a:p>
        </p:txBody>
      </p:sp>
      <p:sp>
        <p:nvSpPr>
          <p:cNvPr id="8195" name="AutoShape 3"/>
          <p:cNvSpPr>
            <a:spLocks noChangeArrowheads="1"/>
          </p:cNvSpPr>
          <p:nvPr/>
        </p:nvSpPr>
        <p:spPr bwMode="auto">
          <a:xfrm>
            <a:off x="2484438" y="2133600"/>
            <a:ext cx="3960812" cy="3671888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196" name="Line 4"/>
          <p:cNvSpPr>
            <a:spLocks noChangeShapeType="1"/>
          </p:cNvSpPr>
          <p:nvPr/>
        </p:nvSpPr>
        <p:spPr bwMode="auto">
          <a:xfrm>
            <a:off x="4427538" y="2133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197" name="AutoShape 5"/>
          <p:cNvSpPr>
            <a:spLocks noChangeArrowheads="1"/>
          </p:cNvSpPr>
          <p:nvPr/>
        </p:nvSpPr>
        <p:spPr bwMode="auto">
          <a:xfrm>
            <a:off x="3348038" y="2205038"/>
            <a:ext cx="287337" cy="287337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12</a:t>
            </a:r>
          </a:p>
        </p:txBody>
      </p:sp>
      <p:sp>
        <p:nvSpPr>
          <p:cNvPr id="8198" name="AutoShape 6"/>
          <p:cNvSpPr>
            <a:spLocks noChangeArrowheads="1"/>
          </p:cNvSpPr>
          <p:nvPr/>
        </p:nvSpPr>
        <p:spPr bwMode="auto">
          <a:xfrm>
            <a:off x="2339975" y="3716338"/>
            <a:ext cx="288925" cy="287337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8199" name="AutoShape 7"/>
          <p:cNvSpPr>
            <a:spLocks noChangeArrowheads="1"/>
          </p:cNvSpPr>
          <p:nvPr/>
        </p:nvSpPr>
        <p:spPr bwMode="auto">
          <a:xfrm>
            <a:off x="4284663" y="5661025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7</a:t>
            </a:r>
          </a:p>
        </p:txBody>
      </p:sp>
      <p:sp>
        <p:nvSpPr>
          <p:cNvPr id="8200" name="AutoShape 8"/>
          <p:cNvSpPr>
            <a:spLocks noChangeArrowheads="1"/>
          </p:cNvSpPr>
          <p:nvPr/>
        </p:nvSpPr>
        <p:spPr bwMode="auto">
          <a:xfrm>
            <a:off x="2484438" y="4652963"/>
            <a:ext cx="287337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9</a:t>
            </a:r>
          </a:p>
        </p:txBody>
      </p:sp>
      <p:sp>
        <p:nvSpPr>
          <p:cNvPr id="8201" name="AutoShape 9"/>
          <p:cNvSpPr>
            <a:spLocks noChangeArrowheads="1"/>
          </p:cNvSpPr>
          <p:nvPr/>
        </p:nvSpPr>
        <p:spPr bwMode="auto">
          <a:xfrm>
            <a:off x="3348038" y="5445125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8</a:t>
            </a:r>
          </a:p>
        </p:txBody>
      </p:sp>
      <p:sp>
        <p:nvSpPr>
          <p:cNvPr id="8202" name="AutoShape 10"/>
          <p:cNvSpPr>
            <a:spLocks noChangeArrowheads="1"/>
          </p:cNvSpPr>
          <p:nvPr/>
        </p:nvSpPr>
        <p:spPr bwMode="auto">
          <a:xfrm>
            <a:off x="5364163" y="5445125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6</a:t>
            </a:r>
          </a:p>
        </p:txBody>
      </p:sp>
      <p:sp>
        <p:nvSpPr>
          <p:cNvPr id="8203" name="AutoShape 11"/>
          <p:cNvSpPr>
            <a:spLocks noChangeArrowheads="1"/>
          </p:cNvSpPr>
          <p:nvPr/>
        </p:nvSpPr>
        <p:spPr bwMode="auto">
          <a:xfrm>
            <a:off x="2627313" y="2852738"/>
            <a:ext cx="288925" cy="287337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11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2484438" y="46529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2268538" y="36449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10</a:t>
            </a:r>
          </a:p>
        </p:txBody>
      </p:sp>
      <p:sp>
        <p:nvSpPr>
          <p:cNvPr id="8206" name="AutoShape 14"/>
          <p:cNvSpPr>
            <a:spLocks noChangeArrowheads="1"/>
          </p:cNvSpPr>
          <p:nvPr/>
        </p:nvSpPr>
        <p:spPr bwMode="auto">
          <a:xfrm>
            <a:off x="6084888" y="4724400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5</a:t>
            </a:r>
          </a:p>
        </p:txBody>
      </p:sp>
      <p:sp>
        <p:nvSpPr>
          <p:cNvPr id="8207" name="AutoShape 15"/>
          <p:cNvSpPr>
            <a:spLocks noChangeArrowheads="1"/>
          </p:cNvSpPr>
          <p:nvPr/>
        </p:nvSpPr>
        <p:spPr bwMode="auto">
          <a:xfrm>
            <a:off x="6084888" y="2852738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3</a:t>
            </a:r>
          </a:p>
        </p:txBody>
      </p:sp>
      <p:sp>
        <p:nvSpPr>
          <p:cNvPr id="8208" name="AutoShape 16"/>
          <p:cNvSpPr>
            <a:spLocks noChangeArrowheads="1"/>
          </p:cNvSpPr>
          <p:nvPr/>
        </p:nvSpPr>
        <p:spPr bwMode="auto">
          <a:xfrm>
            <a:off x="6372225" y="3789363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4</a:t>
            </a:r>
          </a:p>
        </p:txBody>
      </p:sp>
      <p:sp>
        <p:nvSpPr>
          <p:cNvPr id="8209" name="AutoShape 17"/>
          <p:cNvSpPr>
            <a:spLocks noChangeArrowheads="1"/>
          </p:cNvSpPr>
          <p:nvPr/>
        </p:nvSpPr>
        <p:spPr bwMode="auto">
          <a:xfrm>
            <a:off x="4427538" y="1989138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</a:t>
            </a:r>
          </a:p>
        </p:txBody>
      </p:sp>
      <p:sp>
        <p:nvSpPr>
          <p:cNvPr id="8210" name="AutoShape 18"/>
          <p:cNvSpPr>
            <a:spLocks noChangeArrowheads="1"/>
          </p:cNvSpPr>
          <p:nvPr/>
        </p:nvSpPr>
        <p:spPr bwMode="auto">
          <a:xfrm>
            <a:off x="5364163" y="2205038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2</a:t>
            </a:r>
          </a:p>
        </p:txBody>
      </p:sp>
      <p:sp>
        <p:nvSpPr>
          <p:cNvPr id="8211" name="Arc 19"/>
          <p:cNvSpPr>
            <a:spLocks/>
          </p:cNvSpPr>
          <p:nvPr/>
        </p:nvSpPr>
        <p:spPr bwMode="auto">
          <a:xfrm rot="10012752" flipH="1">
            <a:off x="5508625" y="4868863"/>
            <a:ext cx="792163" cy="5762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12" name="Line 20"/>
          <p:cNvSpPr>
            <a:spLocks noChangeShapeType="1"/>
          </p:cNvSpPr>
          <p:nvPr/>
        </p:nvSpPr>
        <p:spPr bwMode="auto">
          <a:xfrm>
            <a:off x="4572000" y="2205038"/>
            <a:ext cx="1584325" cy="266382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13" name="Line 21"/>
          <p:cNvSpPr>
            <a:spLocks noChangeShapeType="1"/>
          </p:cNvSpPr>
          <p:nvPr/>
        </p:nvSpPr>
        <p:spPr bwMode="auto">
          <a:xfrm flipV="1">
            <a:off x="5435600" y="2349500"/>
            <a:ext cx="0" cy="3167063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8214" name="Arc 22"/>
          <p:cNvSpPr>
            <a:spLocks/>
          </p:cNvSpPr>
          <p:nvPr/>
        </p:nvSpPr>
        <p:spPr bwMode="auto">
          <a:xfrm>
            <a:off x="5435600" y="2349500"/>
            <a:ext cx="792163" cy="7921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8215" name="Line 23"/>
          <p:cNvSpPr>
            <a:spLocks noChangeShapeType="1"/>
          </p:cNvSpPr>
          <p:nvPr/>
        </p:nvSpPr>
        <p:spPr bwMode="auto">
          <a:xfrm flipH="1">
            <a:off x="4427538" y="2997200"/>
            <a:ext cx="1871662" cy="266382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cxnSp>
        <p:nvCxnSpPr>
          <p:cNvPr id="8216" name="AutoShape 24"/>
          <p:cNvCxnSpPr>
            <a:cxnSpLocks noChangeShapeType="1"/>
          </p:cNvCxnSpPr>
          <p:nvPr/>
        </p:nvCxnSpPr>
        <p:spPr bwMode="auto">
          <a:xfrm rot="5400000">
            <a:off x="3869531" y="5210969"/>
            <a:ext cx="73025" cy="973138"/>
          </a:xfrm>
          <a:prstGeom prst="curvedConnector3">
            <a:avLst>
              <a:gd name="adj1" fmla="val 413042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8217" name="Line 25"/>
          <p:cNvSpPr>
            <a:spLocks noChangeShapeType="1"/>
          </p:cNvSpPr>
          <p:nvPr/>
        </p:nvSpPr>
        <p:spPr bwMode="auto">
          <a:xfrm flipV="1">
            <a:off x="3492500" y="3933825"/>
            <a:ext cx="2951163" cy="1655763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Tm="1120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Заполнение  окружности</a:t>
            </a:r>
          </a:p>
        </p:txBody>
      </p:sp>
      <p:sp>
        <p:nvSpPr>
          <p:cNvPr id="9219" name="AutoShape 3"/>
          <p:cNvSpPr>
            <a:spLocks noChangeArrowheads="1"/>
          </p:cNvSpPr>
          <p:nvPr/>
        </p:nvSpPr>
        <p:spPr bwMode="auto">
          <a:xfrm>
            <a:off x="2484438" y="2133600"/>
            <a:ext cx="3960812" cy="3671888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4427538" y="2133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21" name="AutoShape 5"/>
          <p:cNvSpPr>
            <a:spLocks noChangeArrowheads="1"/>
          </p:cNvSpPr>
          <p:nvPr/>
        </p:nvSpPr>
        <p:spPr bwMode="auto">
          <a:xfrm>
            <a:off x="3348038" y="2205038"/>
            <a:ext cx="287337" cy="287337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12</a:t>
            </a:r>
          </a:p>
        </p:txBody>
      </p:sp>
      <p:sp>
        <p:nvSpPr>
          <p:cNvPr id="9222" name="AutoShape 6"/>
          <p:cNvSpPr>
            <a:spLocks noChangeArrowheads="1"/>
          </p:cNvSpPr>
          <p:nvPr/>
        </p:nvSpPr>
        <p:spPr bwMode="auto">
          <a:xfrm>
            <a:off x="2339975" y="3716338"/>
            <a:ext cx="288925" cy="287337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9223" name="AutoShape 7"/>
          <p:cNvSpPr>
            <a:spLocks noChangeArrowheads="1"/>
          </p:cNvSpPr>
          <p:nvPr/>
        </p:nvSpPr>
        <p:spPr bwMode="auto">
          <a:xfrm>
            <a:off x="4284663" y="5661025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7</a:t>
            </a:r>
          </a:p>
        </p:txBody>
      </p:sp>
      <p:sp>
        <p:nvSpPr>
          <p:cNvPr id="9224" name="AutoShape 8"/>
          <p:cNvSpPr>
            <a:spLocks noChangeArrowheads="1"/>
          </p:cNvSpPr>
          <p:nvPr/>
        </p:nvSpPr>
        <p:spPr bwMode="auto">
          <a:xfrm>
            <a:off x="2484438" y="4652963"/>
            <a:ext cx="287337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9</a:t>
            </a:r>
          </a:p>
        </p:txBody>
      </p:sp>
      <p:sp>
        <p:nvSpPr>
          <p:cNvPr id="9225" name="AutoShape 9"/>
          <p:cNvSpPr>
            <a:spLocks noChangeArrowheads="1"/>
          </p:cNvSpPr>
          <p:nvPr/>
        </p:nvSpPr>
        <p:spPr bwMode="auto">
          <a:xfrm>
            <a:off x="3348038" y="5445125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8</a:t>
            </a:r>
          </a:p>
        </p:txBody>
      </p:sp>
      <p:sp>
        <p:nvSpPr>
          <p:cNvPr id="9226" name="AutoShape 10"/>
          <p:cNvSpPr>
            <a:spLocks noChangeArrowheads="1"/>
          </p:cNvSpPr>
          <p:nvPr/>
        </p:nvSpPr>
        <p:spPr bwMode="auto">
          <a:xfrm>
            <a:off x="5364163" y="5445125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6</a:t>
            </a:r>
          </a:p>
        </p:txBody>
      </p:sp>
      <p:sp>
        <p:nvSpPr>
          <p:cNvPr id="9227" name="AutoShape 11"/>
          <p:cNvSpPr>
            <a:spLocks noChangeArrowheads="1"/>
          </p:cNvSpPr>
          <p:nvPr/>
        </p:nvSpPr>
        <p:spPr bwMode="auto">
          <a:xfrm>
            <a:off x="2627313" y="2852738"/>
            <a:ext cx="288925" cy="287337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11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2484438" y="46529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2268538" y="36449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10</a:t>
            </a:r>
          </a:p>
        </p:txBody>
      </p:sp>
      <p:sp>
        <p:nvSpPr>
          <p:cNvPr id="9230" name="AutoShape 14"/>
          <p:cNvSpPr>
            <a:spLocks noChangeArrowheads="1"/>
          </p:cNvSpPr>
          <p:nvPr/>
        </p:nvSpPr>
        <p:spPr bwMode="auto">
          <a:xfrm>
            <a:off x="6084888" y="4724400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5</a:t>
            </a:r>
          </a:p>
        </p:txBody>
      </p:sp>
      <p:sp>
        <p:nvSpPr>
          <p:cNvPr id="9231" name="AutoShape 15"/>
          <p:cNvSpPr>
            <a:spLocks noChangeArrowheads="1"/>
          </p:cNvSpPr>
          <p:nvPr/>
        </p:nvSpPr>
        <p:spPr bwMode="auto">
          <a:xfrm>
            <a:off x="6084888" y="2852738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3</a:t>
            </a:r>
          </a:p>
        </p:txBody>
      </p:sp>
      <p:sp>
        <p:nvSpPr>
          <p:cNvPr id="9232" name="AutoShape 16"/>
          <p:cNvSpPr>
            <a:spLocks noChangeArrowheads="1"/>
          </p:cNvSpPr>
          <p:nvPr/>
        </p:nvSpPr>
        <p:spPr bwMode="auto">
          <a:xfrm>
            <a:off x="6372225" y="3789363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4</a:t>
            </a:r>
          </a:p>
        </p:txBody>
      </p:sp>
      <p:sp>
        <p:nvSpPr>
          <p:cNvPr id="9233" name="AutoShape 17"/>
          <p:cNvSpPr>
            <a:spLocks noChangeArrowheads="1"/>
          </p:cNvSpPr>
          <p:nvPr/>
        </p:nvSpPr>
        <p:spPr bwMode="auto">
          <a:xfrm>
            <a:off x="4427538" y="1989138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</a:t>
            </a:r>
          </a:p>
        </p:txBody>
      </p:sp>
      <p:sp>
        <p:nvSpPr>
          <p:cNvPr id="9234" name="AutoShape 18"/>
          <p:cNvSpPr>
            <a:spLocks noChangeArrowheads="1"/>
          </p:cNvSpPr>
          <p:nvPr/>
        </p:nvSpPr>
        <p:spPr bwMode="auto">
          <a:xfrm>
            <a:off x="5364163" y="2205038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2</a:t>
            </a:r>
          </a:p>
        </p:txBody>
      </p:sp>
      <p:sp>
        <p:nvSpPr>
          <p:cNvPr id="9235" name="Arc 19"/>
          <p:cNvSpPr>
            <a:spLocks/>
          </p:cNvSpPr>
          <p:nvPr/>
        </p:nvSpPr>
        <p:spPr bwMode="auto">
          <a:xfrm rot="10012752" flipH="1">
            <a:off x="5508625" y="4868863"/>
            <a:ext cx="792163" cy="5762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36" name="Line 20"/>
          <p:cNvSpPr>
            <a:spLocks noChangeShapeType="1"/>
          </p:cNvSpPr>
          <p:nvPr/>
        </p:nvSpPr>
        <p:spPr bwMode="auto">
          <a:xfrm>
            <a:off x="4572000" y="2205038"/>
            <a:ext cx="1584325" cy="266382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37" name="Line 21"/>
          <p:cNvSpPr>
            <a:spLocks noChangeShapeType="1"/>
          </p:cNvSpPr>
          <p:nvPr/>
        </p:nvSpPr>
        <p:spPr bwMode="auto">
          <a:xfrm flipV="1">
            <a:off x="5435600" y="2349500"/>
            <a:ext cx="0" cy="3167063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38" name="Arc 22"/>
          <p:cNvSpPr>
            <a:spLocks/>
          </p:cNvSpPr>
          <p:nvPr/>
        </p:nvSpPr>
        <p:spPr bwMode="auto">
          <a:xfrm>
            <a:off x="5435600" y="2349500"/>
            <a:ext cx="792163" cy="7921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9239" name="Line 23"/>
          <p:cNvSpPr>
            <a:spLocks noChangeShapeType="1"/>
          </p:cNvSpPr>
          <p:nvPr/>
        </p:nvSpPr>
        <p:spPr bwMode="auto">
          <a:xfrm flipH="1">
            <a:off x="4427538" y="2997200"/>
            <a:ext cx="1871662" cy="266382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cxnSp>
        <p:nvCxnSpPr>
          <p:cNvPr id="9240" name="AutoShape 24"/>
          <p:cNvCxnSpPr>
            <a:cxnSpLocks noChangeShapeType="1"/>
          </p:cNvCxnSpPr>
          <p:nvPr/>
        </p:nvCxnSpPr>
        <p:spPr bwMode="auto">
          <a:xfrm rot="5400000">
            <a:off x="3869531" y="5210969"/>
            <a:ext cx="73025" cy="973138"/>
          </a:xfrm>
          <a:prstGeom prst="curvedConnector3">
            <a:avLst>
              <a:gd name="adj1" fmla="val 413042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9241" name="Line 25"/>
          <p:cNvSpPr>
            <a:spLocks noChangeShapeType="1"/>
          </p:cNvSpPr>
          <p:nvPr/>
        </p:nvSpPr>
        <p:spPr bwMode="auto">
          <a:xfrm flipV="1">
            <a:off x="3492500" y="3933825"/>
            <a:ext cx="2951163" cy="1655763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9242" name="Arc 26"/>
          <p:cNvSpPr>
            <a:spLocks/>
          </p:cNvSpPr>
          <p:nvPr/>
        </p:nvSpPr>
        <p:spPr bwMode="auto">
          <a:xfrm rot="10212687" flipH="1">
            <a:off x="6080125" y="3884613"/>
            <a:ext cx="582613" cy="1031875"/>
          </a:xfrm>
          <a:custGeom>
            <a:avLst/>
            <a:gdLst>
              <a:gd name="G0" fmla="+- 0 0 0"/>
              <a:gd name="G1" fmla="+- 21296 0 0"/>
              <a:gd name="G2" fmla="+- 21600 0 0"/>
              <a:gd name="T0" fmla="*/ 3613 w 21600"/>
              <a:gd name="T1" fmla="*/ 0 h 22115"/>
              <a:gd name="T2" fmla="*/ 21584 w 21600"/>
              <a:gd name="T3" fmla="*/ 22115 h 22115"/>
              <a:gd name="T4" fmla="*/ 0 w 21600"/>
              <a:gd name="T5" fmla="*/ 21296 h 22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2115" fill="none" extrusionOk="0">
                <a:moveTo>
                  <a:pt x="3612" y="0"/>
                </a:moveTo>
                <a:cubicBezTo>
                  <a:pt x="13999" y="1762"/>
                  <a:pt x="21600" y="10760"/>
                  <a:pt x="21600" y="21296"/>
                </a:cubicBezTo>
                <a:cubicBezTo>
                  <a:pt x="21600" y="21569"/>
                  <a:pt x="21594" y="21842"/>
                  <a:pt x="21584" y="22115"/>
                </a:cubicBezTo>
              </a:path>
              <a:path w="21600" h="22115" stroke="0" extrusionOk="0">
                <a:moveTo>
                  <a:pt x="3612" y="0"/>
                </a:moveTo>
                <a:cubicBezTo>
                  <a:pt x="13999" y="1762"/>
                  <a:pt x="21600" y="10760"/>
                  <a:pt x="21600" y="21296"/>
                </a:cubicBezTo>
                <a:cubicBezTo>
                  <a:pt x="21600" y="21569"/>
                  <a:pt x="21594" y="21842"/>
                  <a:pt x="21584" y="22115"/>
                </a:cubicBezTo>
                <a:lnTo>
                  <a:pt x="0" y="21296"/>
                </a:lnTo>
                <a:close/>
              </a:path>
            </a:pathLst>
          </a:cu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Tm="1392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Заполнение  окружности</a:t>
            </a:r>
          </a:p>
        </p:txBody>
      </p:sp>
      <p:sp>
        <p:nvSpPr>
          <p:cNvPr id="10243" name="AutoShape 3"/>
          <p:cNvSpPr>
            <a:spLocks noChangeArrowheads="1"/>
          </p:cNvSpPr>
          <p:nvPr/>
        </p:nvSpPr>
        <p:spPr bwMode="auto">
          <a:xfrm>
            <a:off x="2484438" y="2133600"/>
            <a:ext cx="3960812" cy="3671888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44" name="Line 4"/>
          <p:cNvSpPr>
            <a:spLocks noChangeShapeType="1"/>
          </p:cNvSpPr>
          <p:nvPr/>
        </p:nvSpPr>
        <p:spPr bwMode="auto">
          <a:xfrm>
            <a:off x="4427538" y="2133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45" name="AutoShape 5"/>
          <p:cNvSpPr>
            <a:spLocks noChangeArrowheads="1"/>
          </p:cNvSpPr>
          <p:nvPr/>
        </p:nvSpPr>
        <p:spPr bwMode="auto">
          <a:xfrm>
            <a:off x="3348038" y="2205038"/>
            <a:ext cx="287337" cy="287337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12</a:t>
            </a:r>
          </a:p>
        </p:txBody>
      </p:sp>
      <p:sp>
        <p:nvSpPr>
          <p:cNvPr id="10246" name="AutoShape 6"/>
          <p:cNvSpPr>
            <a:spLocks noChangeArrowheads="1"/>
          </p:cNvSpPr>
          <p:nvPr/>
        </p:nvSpPr>
        <p:spPr bwMode="auto">
          <a:xfrm>
            <a:off x="2339975" y="3716338"/>
            <a:ext cx="288925" cy="287337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>
            <a:off x="4284663" y="5661025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7</a:t>
            </a:r>
          </a:p>
        </p:txBody>
      </p:sp>
      <p:sp>
        <p:nvSpPr>
          <p:cNvPr id="10248" name="AutoShape 8"/>
          <p:cNvSpPr>
            <a:spLocks noChangeArrowheads="1"/>
          </p:cNvSpPr>
          <p:nvPr/>
        </p:nvSpPr>
        <p:spPr bwMode="auto">
          <a:xfrm>
            <a:off x="2484438" y="4652963"/>
            <a:ext cx="287337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9</a:t>
            </a:r>
          </a:p>
        </p:txBody>
      </p:sp>
      <p:sp>
        <p:nvSpPr>
          <p:cNvPr id="10249" name="AutoShape 9"/>
          <p:cNvSpPr>
            <a:spLocks noChangeArrowheads="1"/>
          </p:cNvSpPr>
          <p:nvPr/>
        </p:nvSpPr>
        <p:spPr bwMode="auto">
          <a:xfrm>
            <a:off x="3348038" y="5445125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8</a:t>
            </a:r>
          </a:p>
        </p:txBody>
      </p:sp>
      <p:sp>
        <p:nvSpPr>
          <p:cNvPr id="10250" name="AutoShape 10"/>
          <p:cNvSpPr>
            <a:spLocks noChangeArrowheads="1"/>
          </p:cNvSpPr>
          <p:nvPr/>
        </p:nvSpPr>
        <p:spPr bwMode="auto">
          <a:xfrm>
            <a:off x="5364163" y="5445125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6</a:t>
            </a:r>
          </a:p>
        </p:txBody>
      </p:sp>
      <p:sp>
        <p:nvSpPr>
          <p:cNvPr id="10251" name="AutoShape 11"/>
          <p:cNvSpPr>
            <a:spLocks noChangeArrowheads="1"/>
          </p:cNvSpPr>
          <p:nvPr/>
        </p:nvSpPr>
        <p:spPr bwMode="auto">
          <a:xfrm>
            <a:off x="2627313" y="2852738"/>
            <a:ext cx="288925" cy="287337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11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2484438" y="46529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2268538" y="36449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10</a:t>
            </a:r>
          </a:p>
        </p:txBody>
      </p:sp>
      <p:sp>
        <p:nvSpPr>
          <p:cNvPr id="10254" name="AutoShape 14"/>
          <p:cNvSpPr>
            <a:spLocks noChangeArrowheads="1"/>
          </p:cNvSpPr>
          <p:nvPr/>
        </p:nvSpPr>
        <p:spPr bwMode="auto">
          <a:xfrm>
            <a:off x="6084888" y="4724400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5</a:t>
            </a:r>
          </a:p>
        </p:txBody>
      </p:sp>
      <p:sp>
        <p:nvSpPr>
          <p:cNvPr id="10255" name="AutoShape 15"/>
          <p:cNvSpPr>
            <a:spLocks noChangeArrowheads="1"/>
          </p:cNvSpPr>
          <p:nvPr/>
        </p:nvSpPr>
        <p:spPr bwMode="auto">
          <a:xfrm>
            <a:off x="6084888" y="2852738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3</a:t>
            </a:r>
          </a:p>
        </p:txBody>
      </p:sp>
      <p:sp>
        <p:nvSpPr>
          <p:cNvPr id="10256" name="AutoShape 16"/>
          <p:cNvSpPr>
            <a:spLocks noChangeArrowheads="1"/>
          </p:cNvSpPr>
          <p:nvPr/>
        </p:nvSpPr>
        <p:spPr bwMode="auto">
          <a:xfrm>
            <a:off x="6372225" y="3789363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4</a:t>
            </a:r>
          </a:p>
        </p:txBody>
      </p:sp>
      <p:sp>
        <p:nvSpPr>
          <p:cNvPr id="10257" name="AutoShape 17"/>
          <p:cNvSpPr>
            <a:spLocks noChangeArrowheads="1"/>
          </p:cNvSpPr>
          <p:nvPr/>
        </p:nvSpPr>
        <p:spPr bwMode="auto">
          <a:xfrm>
            <a:off x="4427538" y="1989138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</a:t>
            </a:r>
          </a:p>
        </p:txBody>
      </p:sp>
      <p:sp>
        <p:nvSpPr>
          <p:cNvPr id="10258" name="AutoShape 18"/>
          <p:cNvSpPr>
            <a:spLocks noChangeArrowheads="1"/>
          </p:cNvSpPr>
          <p:nvPr/>
        </p:nvSpPr>
        <p:spPr bwMode="auto">
          <a:xfrm>
            <a:off x="5364163" y="2205038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2</a:t>
            </a:r>
          </a:p>
        </p:txBody>
      </p:sp>
      <p:sp>
        <p:nvSpPr>
          <p:cNvPr id="10259" name="Arc 19"/>
          <p:cNvSpPr>
            <a:spLocks/>
          </p:cNvSpPr>
          <p:nvPr/>
        </p:nvSpPr>
        <p:spPr bwMode="auto">
          <a:xfrm rot="10012752" flipH="1">
            <a:off x="5508625" y="4868863"/>
            <a:ext cx="792163" cy="5762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>
            <a:off x="4572000" y="2205038"/>
            <a:ext cx="1584325" cy="266382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61" name="Line 21"/>
          <p:cNvSpPr>
            <a:spLocks noChangeShapeType="1"/>
          </p:cNvSpPr>
          <p:nvPr/>
        </p:nvSpPr>
        <p:spPr bwMode="auto">
          <a:xfrm flipV="1">
            <a:off x="5435600" y="2349500"/>
            <a:ext cx="0" cy="3167063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62" name="Arc 22"/>
          <p:cNvSpPr>
            <a:spLocks/>
          </p:cNvSpPr>
          <p:nvPr/>
        </p:nvSpPr>
        <p:spPr bwMode="auto">
          <a:xfrm>
            <a:off x="5435600" y="2349500"/>
            <a:ext cx="792163" cy="7921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63" name="Line 23"/>
          <p:cNvSpPr>
            <a:spLocks noChangeShapeType="1"/>
          </p:cNvSpPr>
          <p:nvPr/>
        </p:nvSpPr>
        <p:spPr bwMode="auto">
          <a:xfrm flipH="1">
            <a:off x="4427538" y="2997200"/>
            <a:ext cx="1871662" cy="266382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cxnSp>
        <p:nvCxnSpPr>
          <p:cNvPr id="10264" name="AutoShape 24"/>
          <p:cNvCxnSpPr>
            <a:cxnSpLocks noChangeShapeType="1"/>
          </p:cNvCxnSpPr>
          <p:nvPr/>
        </p:nvCxnSpPr>
        <p:spPr bwMode="auto">
          <a:xfrm rot="5400000">
            <a:off x="3869531" y="5210969"/>
            <a:ext cx="73025" cy="973138"/>
          </a:xfrm>
          <a:prstGeom prst="curvedConnector3">
            <a:avLst>
              <a:gd name="adj1" fmla="val 413042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0265" name="Line 25"/>
          <p:cNvSpPr>
            <a:spLocks noChangeShapeType="1"/>
          </p:cNvSpPr>
          <p:nvPr/>
        </p:nvSpPr>
        <p:spPr bwMode="auto">
          <a:xfrm flipV="1">
            <a:off x="3492500" y="3933825"/>
            <a:ext cx="2951163" cy="1655763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266" name="Arc 26"/>
          <p:cNvSpPr>
            <a:spLocks/>
          </p:cNvSpPr>
          <p:nvPr/>
        </p:nvSpPr>
        <p:spPr bwMode="auto">
          <a:xfrm rot="10212687" flipH="1">
            <a:off x="6080125" y="3884613"/>
            <a:ext cx="582613" cy="1031875"/>
          </a:xfrm>
          <a:custGeom>
            <a:avLst/>
            <a:gdLst>
              <a:gd name="G0" fmla="+- 0 0 0"/>
              <a:gd name="G1" fmla="+- 21296 0 0"/>
              <a:gd name="G2" fmla="+- 21600 0 0"/>
              <a:gd name="T0" fmla="*/ 3613 w 21600"/>
              <a:gd name="T1" fmla="*/ 0 h 22115"/>
              <a:gd name="T2" fmla="*/ 21584 w 21600"/>
              <a:gd name="T3" fmla="*/ 22115 h 22115"/>
              <a:gd name="T4" fmla="*/ 0 w 21600"/>
              <a:gd name="T5" fmla="*/ 21296 h 22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2115" fill="none" extrusionOk="0">
                <a:moveTo>
                  <a:pt x="3612" y="0"/>
                </a:moveTo>
                <a:cubicBezTo>
                  <a:pt x="13999" y="1762"/>
                  <a:pt x="21600" y="10760"/>
                  <a:pt x="21600" y="21296"/>
                </a:cubicBezTo>
                <a:cubicBezTo>
                  <a:pt x="21600" y="21569"/>
                  <a:pt x="21594" y="21842"/>
                  <a:pt x="21584" y="22115"/>
                </a:cubicBezTo>
              </a:path>
              <a:path w="21600" h="22115" stroke="0" extrusionOk="0">
                <a:moveTo>
                  <a:pt x="3612" y="0"/>
                </a:moveTo>
                <a:cubicBezTo>
                  <a:pt x="13999" y="1762"/>
                  <a:pt x="21600" y="10760"/>
                  <a:pt x="21600" y="21296"/>
                </a:cubicBezTo>
                <a:cubicBezTo>
                  <a:pt x="21600" y="21569"/>
                  <a:pt x="21594" y="21842"/>
                  <a:pt x="21584" y="22115"/>
                </a:cubicBezTo>
                <a:lnTo>
                  <a:pt x="0" y="21296"/>
                </a:lnTo>
                <a:close/>
              </a:path>
            </a:pathLst>
          </a:cu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267" name="Line 27"/>
          <p:cNvSpPr>
            <a:spLocks noChangeShapeType="1"/>
          </p:cNvSpPr>
          <p:nvPr/>
        </p:nvSpPr>
        <p:spPr bwMode="auto">
          <a:xfrm flipH="1" flipV="1">
            <a:off x="2627313" y="4797425"/>
            <a:ext cx="3529012" cy="71438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  <p:transition advTm="1104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Заполнение  окружности</a:t>
            </a:r>
          </a:p>
        </p:txBody>
      </p:sp>
      <p:sp>
        <p:nvSpPr>
          <p:cNvPr id="11267" name="AutoShape 3"/>
          <p:cNvSpPr>
            <a:spLocks noChangeArrowheads="1"/>
          </p:cNvSpPr>
          <p:nvPr/>
        </p:nvSpPr>
        <p:spPr bwMode="auto">
          <a:xfrm>
            <a:off x="2484438" y="2133600"/>
            <a:ext cx="3960812" cy="3671888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68" name="Line 4"/>
          <p:cNvSpPr>
            <a:spLocks noChangeShapeType="1"/>
          </p:cNvSpPr>
          <p:nvPr/>
        </p:nvSpPr>
        <p:spPr bwMode="auto">
          <a:xfrm>
            <a:off x="4427538" y="2133600"/>
            <a:ext cx="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69" name="AutoShape 5"/>
          <p:cNvSpPr>
            <a:spLocks noChangeArrowheads="1"/>
          </p:cNvSpPr>
          <p:nvPr/>
        </p:nvSpPr>
        <p:spPr bwMode="auto">
          <a:xfrm>
            <a:off x="3348038" y="2205038"/>
            <a:ext cx="287337" cy="287337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12</a:t>
            </a:r>
          </a:p>
        </p:txBody>
      </p:sp>
      <p:sp>
        <p:nvSpPr>
          <p:cNvPr id="11270" name="AutoShape 6"/>
          <p:cNvSpPr>
            <a:spLocks noChangeArrowheads="1"/>
          </p:cNvSpPr>
          <p:nvPr/>
        </p:nvSpPr>
        <p:spPr bwMode="auto">
          <a:xfrm>
            <a:off x="2339975" y="3716338"/>
            <a:ext cx="288925" cy="287337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ru-RU"/>
          </a:p>
        </p:txBody>
      </p:sp>
      <p:sp>
        <p:nvSpPr>
          <p:cNvPr id="11271" name="AutoShape 7"/>
          <p:cNvSpPr>
            <a:spLocks noChangeArrowheads="1"/>
          </p:cNvSpPr>
          <p:nvPr/>
        </p:nvSpPr>
        <p:spPr bwMode="auto">
          <a:xfrm>
            <a:off x="4284663" y="5661025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7</a:t>
            </a:r>
          </a:p>
        </p:txBody>
      </p:sp>
      <p:sp>
        <p:nvSpPr>
          <p:cNvPr id="11272" name="AutoShape 8"/>
          <p:cNvSpPr>
            <a:spLocks noChangeArrowheads="1"/>
          </p:cNvSpPr>
          <p:nvPr/>
        </p:nvSpPr>
        <p:spPr bwMode="auto">
          <a:xfrm>
            <a:off x="2484438" y="4652963"/>
            <a:ext cx="287337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9</a:t>
            </a:r>
          </a:p>
        </p:txBody>
      </p:sp>
      <p:sp>
        <p:nvSpPr>
          <p:cNvPr id="11273" name="AutoShape 9"/>
          <p:cNvSpPr>
            <a:spLocks noChangeArrowheads="1"/>
          </p:cNvSpPr>
          <p:nvPr/>
        </p:nvSpPr>
        <p:spPr bwMode="auto">
          <a:xfrm>
            <a:off x="3348038" y="5445125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8</a:t>
            </a:r>
          </a:p>
        </p:txBody>
      </p:sp>
      <p:sp>
        <p:nvSpPr>
          <p:cNvPr id="11274" name="AutoShape 10"/>
          <p:cNvSpPr>
            <a:spLocks noChangeArrowheads="1"/>
          </p:cNvSpPr>
          <p:nvPr/>
        </p:nvSpPr>
        <p:spPr bwMode="auto">
          <a:xfrm>
            <a:off x="5364163" y="5445125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6</a:t>
            </a:r>
          </a:p>
        </p:txBody>
      </p:sp>
      <p:sp>
        <p:nvSpPr>
          <p:cNvPr id="11275" name="AutoShape 11"/>
          <p:cNvSpPr>
            <a:spLocks noChangeArrowheads="1"/>
          </p:cNvSpPr>
          <p:nvPr/>
        </p:nvSpPr>
        <p:spPr bwMode="auto">
          <a:xfrm>
            <a:off x="2627313" y="2852738"/>
            <a:ext cx="288925" cy="287337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11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2484438" y="465296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endParaRPr lang="ru-RU"/>
          </a:p>
        </p:txBody>
      </p:sp>
      <p:sp>
        <p:nvSpPr>
          <p:cNvPr id="11277" name="Text Box 13"/>
          <p:cNvSpPr txBox="1">
            <a:spLocks noChangeArrowheads="1"/>
          </p:cNvSpPr>
          <p:nvPr/>
        </p:nvSpPr>
        <p:spPr bwMode="auto">
          <a:xfrm>
            <a:off x="2268538" y="3644900"/>
            <a:ext cx="438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ru-RU"/>
              <a:t>10</a:t>
            </a:r>
          </a:p>
        </p:txBody>
      </p:sp>
      <p:sp>
        <p:nvSpPr>
          <p:cNvPr id="11278" name="AutoShape 14"/>
          <p:cNvSpPr>
            <a:spLocks noChangeArrowheads="1"/>
          </p:cNvSpPr>
          <p:nvPr/>
        </p:nvSpPr>
        <p:spPr bwMode="auto">
          <a:xfrm>
            <a:off x="6084888" y="4724400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5</a:t>
            </a:r>
          </a:p>
        </p:txBody>
      </p:sp>
      <p:sp>
        <p:nvSpPr>
          <p:cNvPr id="11279" name="AutoShape 15"/>
          <p:cNvSpPr>
            <a:spLocks noChangeArrowheads="1"/>
          </p:cNvSpPr>
          <p:nvPr/>
        </p:nvSpPr>
        <p:spPr bwMode="auto">
          <a:xfrm>
            <a:off x="6084888" y="2852738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3</a:t>
            </a:r>
          </a:p>
        </p:txBody>
      </p:sp>
      <p:sp>
        <p:nvSpPr>
          <p:cNvPr id="11280" name="AutoShape 16"/>
          <p:cNvSpPr>
            <a:spLocks noChangeArrowheads="1"/>
          </p:cNvSpPr>
          <p:nvPr/>
        </p:nvSpPr>
        <p:spPr bwMode="auto">
          <a:xfrm>
            <a:off x="6372225" y="3789363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4</a:t>
            </a:r>
          </a:p>
        </p:txBody>
      </p:sp>
      <p:sp>
        <p:nvSpPr>
          <p:cNvPr id="11281" name="AutoShape 17"/>
          <p:cNvSpPr>
            <a:spLocks noChangeArrowheads="1"/>
          </p:cNvSpPr>
          <p:nvPr/>
        </p:nvSpPr>
        <p:spPr bwMode="auto">
          <a:xfrm>
            <a:off x="4427538" y="1989138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1</a:t>
            </a:r>
          </a:p>
        </p:txBody>
      </p:sp>
      <p:sp>
        <p:nvSpPr>
          <p:cNvPr id="11282" name="AutoShape 18"/>
          <p:cNvSpPr>
            <a:spLocks noChangeArrowheads="1"/>
          </p:cNvSpPr>
          <p:nvPr/>
        </p:nvSpPr>
        <p:spPr bwMode="auto">
          <a:xfrm>
            <a:off x="5364163" y="2205038"/>
            <a:ext cx="215900" cy="288925"/>
          </a:xfrm>
          <a:prstGeom prst="flowChartConnector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ru-RU"/>
              <a:t>2</a:t>
            </a:r>
          </a:p>
        </p:txBody>
      </p:sp>
      <p:sp>
        <p:nvSpPr>
          <p:cNvPr id="11283" name="Arc 19"/>
          <p:cNvSpPr>
            <a:spLocks/>
          </p:cNvSpPr>
          <p:nvPr/>
        </p:nvSpPr>
        <p:spPr bwMode="auto">
          <a:xfrm rot="10012752" flipH="1">
            <a:off x="5508625" y="4868863"/>
            <a:ext cx="792163" cy="576262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84" name="Line 20"/>
          <p:cNvSpPr>
            <a:spLocks noChangeShapeType="1"/>
          </p:cNvSpPr>
          <p:nvPr/>
        </p:nvSpPr>
        <p:spPr bwMode="auto">
          <a:xfrm>
            <a:off x="4572000" y="2205038"/>
            <a:ext cx="1584325" cy="266382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85" name="Line 21"/>
          <p:cNvSpPr>
            <a:spLocks noChangeShapeType="1"/>
          </p:cNvSpPr>
          <p:nvPr/>
        </p:nvSpPr>
        <p:spPr bwMode="auto">
          <a:xfrm flipV="1">
            <a:off x="5435600" y="2349500"/>
            <a:ext cx="0" cy="3167063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86" name="Arc 22"/>
          <p:cNvSpPr>
            <a:spLocks/>
          </p:cNvSpPr>
          <p:nvPr/>
        </p:nvSpPr>
        <p:spPr bwMode="auto">
          <a:xfrm>
            <a:off x="5435600" y="2349500"/>
            <a:ext cx="792163" cy="792163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87" name="Line 23"/>
          <p:cNvSpPr>
            <a:spLocks noChangeShapeType="1"/>
          </p:cNvSpPr>
          <p:nvPr/>
        </p:nvSpPr>
        <p:spPr bwMode="auto">
          <a:xfrm flipH="1">
            <a:off x="4427538" y="2997200"/>
            <a:ext cx="1871662" cy="2663825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cxnSp>
        <p:nvCxnSpPr>
          <p:cNvPr id="11288" name="AutoShape 24"/>
          <p:cNvCxnSpPr>
            <a:cxnSpLocks noChangeShapeType="1"/>
          </p:cNvCxnSpPr>
          <p:nvPr/>
        </p:nvCxnSpPr>
        <p:spPr bwMode="auto">
          <a:xfrm rot="5400000">
            <a:off x="3869531" y="5210969"/>
            <a:ext cx="73025" cy="973138"/>
          </a:xfrm>
          <a:prstGeom prst="curvedConnector3">
            <a:avLst>
              <a:gd name="adj1" fmla="val 413042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</p:cxnSp>
      <p:sp>
        <p:nvSpPr>
          <p:cNvPr id="11289" name="Line 25"/>
          <p:cNvSpPr>
            <a:spLocks noChangeShapeType="1"/>
          </p:cNvSpPr>
          <p:nvPr/>
        </p:nvSpPr>
        <p:spPr bwMode="auto">
          <a:xfrm flipV="1">
            <a:off x="3492500" y="3933825"/>
            <a:ext cx="2951163" cy="1655763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90" name="Arc 26"/>
          <p:cNvSpPr>
            <a:spLocks/>
          </p:cNvSpPr>
          <p:nvPr/>
        </p:nvSpPr>
        <p:spPr bwMode="auto">
          <a:xfrm rot="10212687" flipH="1">
            <a:off x="6080125" y="3884613"/>
            <a:ext cx="582613" cy="1031875"/>
          </a:xfrm>
          <a:custGeom>
            <a:avLst/>
            <a:gdLst>
              <a:gd name="G0" fmla="+- 0 0 0"/>
              <a:gd name="G1" fmla="+- 21296 0 0"/>
              <a:gd name="G2" fmla="+- 21600 0 0"/>
              <a:gd name="T0" fmla="*/ 3613 w 21600"/>
              <a:gd name="T1" fmla="*/ 0 h 22115"/>
              <a:gd name="T2" fmla="*/ 21584 w 21600"/>
              <a:gd name="T3" fmla="*/ 22115 h 22115"/>
              <a:gd name="T4" fmla="*/ 0 w 21600"/>
              <a:gd name="T5" fmla="*/ 21296 h 2211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2115" fill="none" extrusionOk="0">
                <a:moveTo>
                  <a:pt x="3612" y="0"/>
                </a:moveTo>
                <a:cubicBezTo>
                  <a:pt x="13999" y="1762"/>
                  <a:pt x="21600" y="10760"/>
                  <a:pt x="21600" y="21296"/>
                </a:cubicBezTo>
                <a:cubicBezTo>
                  <a:pt x="21600" y="21569"/>
                  <a:pt x="21594" y="21842"/>
                  <a:pt x="21584" y="22115"/>
                </a:cubicBezTo>
              </a:path>
              <a:path w="21600" h="22115" stroke="0" extrusionOk="0">
                <a:moveTo>
                  <a:pt x="3612" y="0"/>
                </a:moveTo>
                <a:cubicBezTo>
                  <a:pt x="13999" y="1762"/>
                  <a:pt x="21600" y="10760"/>
                  <a:pt x="21600" y="21296"/>
                </a:cubicBezTo>
                <a:cubicBezTo>
                  <a:pt x="21600" y="21569"/>
                  <a:pt x="21594" y="21842"/>
                  <a:pt x="21584" y="22115"/>
                </a:cubicBezTo>
                <a:lnTo>
                  <a:pt x="0" y="21296"/>
                </a:lnTo>
                <a:close/>
              </a:path>
            </a:pathLst>
          </a:cu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1291" name="Line 27"/>
          <p:cNvSpPr>
            <a:spLocks noChangeShapeType="1"/>
          </p:cNvSpPr>
          <p:nvPr/>
        </p:nvSpPr>
        <p:spPr bwMode="auto">
          <a:xfrm flipH="1" flipV="1">
            <a:off x="2627313" y="4797425"/>
            <a:ext cx="3529012" cy="71438"/>
          </a:xfrm>
          <a:prstGeom prst="line">
            <a:avLst/>
          </a:prstGeom>
          <a:noFill/>
          <a:ln w="9525">
            <a:solidFill>
              <a:srgbClr val="FF3300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1292" name="Arc 28"/>
          <p:cNvSpPr>
            <a:spLocks/>
          </p:cNvSpPr>
          <p:nvPr/>
        </p:nvSpPr>
        <p:spPr bwMode="auto">
          <a:xfrm rot="403191" flipH="1" flipV="1">
            <a:off x="2339975" y="3860800"/>
            <a:ext cx="503238" cy="9366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rgbClr val="66FF33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ru-RU"/>
          </a:p>
        </p:txBody>
      </p:sp>
    </p:spTree>
  </p:cSld>
  <p:clrMapOvr>
    <a:masterClrMapping/>
  </p:clrMapOvr>
  <p:transition advTm="1056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Оформление по умолчанию">
  <a:themeElements>
    <a:clrScheme name="Оформление по умолчанию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Оформление по умолчанию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формление по умолчанию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Оформление по умолчанию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формление по умолчанию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196</Words>
  <Application>Microsoft Office PowerPoint</Application>
  <PresentationFormat>Экран (4:3)</PresentationFormat>
  <Paragraphs>182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Arial</vt:lpstr>
      <vt:lpstr>Оформление по умолчанию</vt:lpstr>
      <vt:lpstr>Заполнение  окружности</vt:lpstr>
      <vt:lpstr>Заполнение  окружности</vt:lpstr>
      <vt:lpstr>Заполнение  окружности</vt:lpstr>
      <vt:lpstr>Заполнение  окружности</vt:lpstr>
      <vt:lpstr>Заполнение  окружности</vt:lpstr>
      <vt:lpstr>Заполнение  окружности</vt:lpstr>
      <vt:lpstr>Заполнение  окружности</vt:lpstr>
      <vt:lpstr>Заполнение  окружности</vt:lpstr>
      <vt:lpstr>Заполнение  окружности</vt:lpstr>
      <vt:lpstr>Заполнение  окружности</vt:lpstr>
      <vt:lpstr>Заполнение  окружности</vt:lpstr>
      <vt:lpstr>Заполнение  окружности</vt:lpstr>
      <vt:lpstr>Заполнение  окружности</vt:lpstr>
      <vt:lpstr>Заполнение  окружности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Заполнение  окружности</dc:title>
  <dc:creator>Пользователь</dc:creator>
  <cp:lastModifiedBy>Алена</cp:lastModifiedBy>
  <cp:revision>1</cp:revision>
  <dcterms:created xsi:type="dcterms:W3CDTF">2008-01-24T12:08:24Z</dcterms:created>
  <dcterms:modified xsi:type="dcterms:W3CDTF">2010-10-27T09:57:03Z</dcterms:modified>
</cp:coreProperties>
</file>