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8"/>
  </p:notesMasterIdLst>
  <p:sldIdLst>
    <p:sldId id="261" r:id="rId2"/>
    <p:sldId id="256" r:id="rId3"/>
    <p:sldId id="257" r:id="rId4"/>
    <p:sldId id="258" r:id="rId5"/>
    <p:sldId id="259" r:id="rId6"/>
    <p:sldId id="260" r:id="rId7"/>
    <p:sldId id="279" r:id="rId8"/>
    <p:sldId id="271" r:id="rId9"/>
    <p:sldId id="272" r:id="rId10"/>
    <p:sldId id="280" r:id="rId11"/>
    <p:sldId id="281" r:id="rId12"/>
    <p:sldId id="266" r:id="rId13"/>
    <p:sldId id="275" r:id="rId14"/>
    <p:sldId id="276" r:id="rId15"/>
    <p:sldId id="277" r:id="rId16"/>
    <p:sldId id="278" r:id="rId17"/>
    <p:sldId id="262" r:id="rId18"/>
    <p:sldId id="263" r:id="rId19"/>
    <p:sldId id="264" r:id="rId20"/>
    <p:sldId id="265" r:id="rId21"/>
    <p:sldId id="267" r:id="rId22"/>
    <p:sldId id="268" r:id="rId23"/>
    <p:sldId id="269" r:id="rId24"/>
    <p:sldId id="270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F7D84-3215-41F6-BAA3-2F7ABA91E93C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F3E9-3F2C-4C3D-9AE0-E0F550CD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F797-2409-464B-A5D9-DEBFA9EE3F8A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3D0C5-FF82-4EF0-9E7B-139D95C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4000528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 sights of Moscow</a:t>
            </a:r>
            <a:endParaRPr lang="ru-RU" sz="8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14950"/>
            <a:ext cx="5486400" cy="8572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Armoury</a:t>
            </a:r>
            <a:r>
              <a:rPr lang="en-US" sz="3200" dirty="0" smtClean="0"/>
              <a:t> Chamber </a:t>
            </a:r>
            <a:endParaRPr lang="ru-RU" sz="3200" dirty="0"/>
          </a:p>
        </p:txBody>
      </p:sp>
      <p:pic>
        <p:nvPicPr>
          <p:cNvPr id="5" name="Рисунок 4" descr="sc2801_конная упряж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8" y="214290"/>
            <a:ext cx="5486400" cy="4857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264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86400" cy="85725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Armoury</a:t>
            </a:r>
            <a:r>
              <a:rPr lang="en-US" dirty="0" smtClean="0"/>
              <a:t> Chamber</a:t>
            </a:r>
            <a:r>
              <a:rPr lang="ru-RU" dirty="0" smtClean="0"/>
              <a:t>. Пистолет с кремневым замком.</a:t>
            </a:r>
            <a:endParaRPr lang="ru-RU" dirty="0"/>
          </a:p>
        </p:txBody>
      </p:sp>
      <p:pic>
        <p:nvPicPr>
          <p:cNvPr id="5" name="Рисунок 4" descr="Пистолет_с_кремневым_замком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29330"/>
            <a:ext cx="5486400" cy="24287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ольшой театр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285728"/>
            <a:ext cx="7500990" cy="50006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Bolshoi Theatre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929198"/>
            <a:ext cx="6858048" cy="107157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err="1" smtClean="0"/>
              <a:t>Tretyakov</a:t>
            </a:r>
            <a:r>
              <a:rPr lang="en-US" sz="4400" dirty="0" smtClean="0"/>
              <a:t> Gallery </a:t>
            </a:r>
            <a:endParaRPr lang="ru-RU" sz="4400" dirty="0"/>
          </a:p>
        </p:txBody>
      </p:sp>
      <p:pic>
        <p:nvPicPr>
          <p:cNvPr id="5" name="Рисунок 4" descr="третьяковк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214290"/>
            <a:ext cx="6786610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72206"/>
            <a:ext cx="5486400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9286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И.Репин «Портрет Третьякова»</a:t>
            </a:r>
            <a:endParaRPr lang="ru-RU" sz="3200" dirty="0"/>
          </a:p>
        </p:txBody>
      </p:sp>
      <p:pic>
        <p:nvPicPr>
          <p:cNvPr id="5" name="Рисунок 4" descr="И.Репин портрет Третьяков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72206"/>
            <a:ext cx="5486400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К. Брюллов «Последний день Помпеи»</a:t>
            </a:r>
            <a:endParaRPr lang="ru-RU" sz="2400" dirty="0"/>
          </a:p>
        </p:txBody>
      </p:sp>
      <p:pic>
        <p:nvPicPr>
          <p:cNvPr id="5" name="Рисунок 4" descr="К.Брюллов Последний день Помпеи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17143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86400" cy="8572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Шишкин «Утро в сосновом лесу»</a:t>
            </a:r>
            <a:endParaRPr lang="ru-RU" sz="2800" dirty="0"/>
          </a:p>
        </p:txBody>
      </p:sp>
      <p:pic>
        <p:nvPicPr>
          <p:cNvPr id="5" name="Рисунок 4" descr="утро в сосновом лесу Шишкин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17143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4429156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 sights of St Petersburg</a:t>
            </a:r>
            <a:endParaRPr lang="ru-RU" sz="8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err="1" smtClean="0"/>
              <a:t>Kunstkammer</a:t>
            </a:r>
            <a:endParaRPr lang="ru-RU" sz="4000" dirty="0"/>
          </a:p>
        </p:txBody>
      </p:sp>
      <p:pic>
        <p:nvPicPr>
          <p:cNvPr id="7" name="Рисунок 6" descr="кунсткамер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357166"/>
            <a:ext cx="7500990" cy="437040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V="1">
            <a:off x="1792288" y="6286520"/>
            <a:ext cx="54864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715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</a:t>
            </a:r>
            <a:r>
              <a:rPr lang="en-US" sz="4800" dirty="0" err="1" smtClean="0"/>
              <a:t>Peterhof</a:t>
            </a:r>
            <a:endParaRPr lang="ru-RU" sz="4800" dirty="0"/>
          </a:p>
        </p:txBody>
      </p:sp>
      <p:pic>
        <p:nvPicPr>
          <p:cNvPr id="5" name="Рисунок 4" descr="петергоф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85728"/>
            <a:ext cx="7358114" cy="46434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Red Square</a:t>
            </a:r>
            <a:endParaRPr lang="ru-RU" sz="4400" dirty="0"/>
          </a:p>
        </p:txBody>
      </p:sp>
      <p:pic>
        <p:nvPicPr>
          <p:cNvPr id="7" name="Рисунок 6" descr="красная площадь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285728"/>
            <a:ext cx="7143800" cy="444184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таны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357167"/>
            <a:ext cx="7358114" cy="44291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14950"/>
            <a:ext cx="5486400" cy="95725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Peterhof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эрмитаж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357166"/>
            <a:ext cx="7572428" cy="43704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err="1" smtClean="0"/>
              <a:t>Hermetage</a:t>
            </a:r>
            <a:endParaRPr lang="ru-RU" sz="4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-токолонный зал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612775"/>
            <a:ext cx="700092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/>
              <a:t>Двадцатиколонный</a:t>
            </a:r>
            <a:r>
              <a:rPr lang="ru-RU" sz="4400" dirty="0" smtClean="0"/>
              <a:t> зал</a:t>
            </a:r>
            <a:endParaRPr lang="ru-RU" sz="4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5729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Голландский зал</a:t>
            </a:r>
            <a:endParaRPr lang="ru-RU" sz="4800" dirty="0"/>
          </a:p>
        </p:txBody>
      </p:sp>
      <p:pic>
        <p:nvPicPr>
          <p:cNvPr id="5" name="Рисунок 4" descr="голландский зал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14290"/>
            <a:ext cx="7786742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3143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1" y="273050"/>
            <a:ext cx="2400288" cy="2984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зал искусства итальянского возрожден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4678" y="285728"/>
            <a:ext cx="5572164" cy="621510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471726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Зал искусства итальянского возрождения</a:t>
            </a:r>
            <a:endParaRPr lang="ru-RU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636"/>
            <a:ext cx="7858180" cy="107157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err="1" smtClean="0"/>
              <a:t>Mariinsky</a:t>
            </a:r>
            <a:r>
              <a:rPr lang="en-US" sz="4400" dirty="0" smtClean="0"/>
              <a:t> Theatre</a:t>
            </a:r>
            <a:endParaRPr lang="ru-RU" sz="4400" dirty="0"/>
          </a:p>
        </p:txBody>
      </p:sp>
      <p:pic>
        <p:nvPicPr>
          <p:cNvPr id="5" name="Рисунок 4" descr="мариинский театр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14290"/>
            <a:ext cx="7786742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264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929198"/>
            <a:ext cx="7643866" cy="92869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Summer Garden</a:t>
            </a:r>
            <a:endParaRPr lang="ru-RU" sz="4400" dirty="0"/>
          </a:p>
        </p:txBody>
      </p:sp>
      <p:pic>
        <p:nvPicPr>
          <p:cNvPr id="5" name="Рисунок 4" descr="летний сад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l="617" r="617"/>
          <a:stretch>
            <a:fillRect/>
          </a:stretch>
        </p:blipFill>
        <p:spPr>
          <a:xfrm>
            <a:off x="785786" y="214290"/>
            <a:ext cx="7858180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17143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Kremlin</a:t>
            </a:r>
            <a:endParaRPr lang="ru-RU" sz="4400" dirty="0"/>
          </a:p>
        </p:txBody>
      </p:sp>
      <p:pic>
        <p:nvPicPr>
          <p:cNvPr id="5" name="Рисунок 4" descr="кремль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357166"/>
            <a:ext cx="7170309" cy="4370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357826"/>
            <a:ext cx="5486400" cy="866768"/>
          </a:xfrm>
        </p:spPr>
        <p:txBody>
          <a:bodyPr>
            <a:noAutofit/>
          </a:bodyPr>
          <a:lstStyle/>
          <a:p>
            <a:r>
              <a:rPr lang="en-US" sz="4400" dirty="0" smtClean="0"/>
              <a:t>St Basil’s Cathedral</a:t>
            </a:r>
            <a:endParaRPr lang="ru-RU" sz="4400" dirty="0"/>
          </a:p>
        </p:txBody>
      </p:sp>
      <p:pic>
        <p:nvPicPr>
          <p:cNvPr id="5" name="Рисунок 4" descr="Храм василия Блаженного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357166"/>
            <a:ext cx="7429552" cy="4370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24300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Tsar Bell</a:t>
            </a:r>
            <a:endParaRPr lang="ru-RU" sz="4400" dirty="0"/>
          </a:p>
        </p:txBody>
      </p:sp>
      <p:pic>
        <p:nvPicPr>
          <p:cNvPr id="5" name="Рисунок 4" descr="kolokol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285728"/>
            <a:ext cx="7143800" cy="444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Tsar Cannon</a:t>
            </a:r>
            <a:endParaRPr lang="ru-RU" sz="4400" dirty="0"/>
          </a:p>
        </p:txBody>
      </p:sp>
      <p:pic>
        <p:nvPicPr>
          <p:cNvPr id="5" name="Рисунок 4" descr="царь пушк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85728"/>
            <a:ext cx="7643866" cy="44418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636"/>
            <a:ext cx="6500858" cy="10001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Armoury</a:t>
            </a:r>
            <a:r>
              <a:rPr lang="en-US" sz="3600" dirty="0" smtClean="0"/>
              <a:t> Chamber</a:t>
            </a:r>
            <a:endParaRPr lang="ru-RU" sz="3600" dirty="0"/>
          </a:p>
        </p:txBody>
      </p:sp>
      <p:pic>
        <p:nvPicPr>
          <p:cNvPr id="5" name="Рисунок 4" descr="Оружейная_палат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285728"/>
            <a:ext cx="6500858" cy="44719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2648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5321618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 descr="шапка мономах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14290"/>
            <a:ext cx="7643866" cy="478634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</a:t>
            </a:r>
            <a:r>
              <a:rPr lang="en-US" sz="4800" dirty="0" err="1" smtClean="0"/>
              <a:t>Armoury</a:t>
            </a:r>
            <a:r>
              <a:rPr lang="en-US" sz="4800" dirty="0" smtClean="0"/>
              <a:t> Chamber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6423050" cy="1000132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err="1" smtClean="0"/>
              <a:t>Armoury</a:t>
            </a:r>
            <a:r>
              <a:rPr lang="en-US" sz="4400" dirty="0" smtClean="0"/>
              <a:t> Chamber</a:t>
            </a:r>
            <a:endParaRPr lang="ru-RU" sz="4400" dirty="0"/>
          </a:p>
        </p:txBody>
      </p:sp>
      <p:pic>
        <p:nvPicPr>
          <p:cNvPr id="5" name="Рисунок 4" descr="экипаж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14290"/>
            <a:ext cx="7572428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171432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90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The sights of Moscow</vt:lpstr>
      <vt:lpstr>Red Square</vt:lpstr>
      <vt:lpstr>The Kremlin</vt:lpstr>
      <vt:lpstr>St Basil’s Cathedral</vt:lpstr>
      <vt:lpstr>The Tsar Bell</vt:lpstr>
      <vt:lpstr>The Tsar Cannon</vt:lpstr>
      <vt:lpstr>The Armoury Chamber</vt:lpstr>
      <vt:lpstr>Слайд 8</vt:lpstr>
      <vt:lpstr>The Armoury Chamber</vt:lpstr>
      <vt:lpstr>The Armoury Chamber </vt:lpstr>
      <vt:lpstr>The Armoury Chamber. Пистолет с кремневым замком.</vt:lpstr>
      <vt:lpstr>Слайд 12</vt:lpstr>
      <vt:lpstr>The Tretyakov Gallery </vt:lpstr>
      <vt:lpstr>И.Репин «Портрет Третьякова»</vt:lpstr>
      <vt:lpstr>К. Брюллов «Последний день Помпеи»</vt:lpstr>
      <vt:lpstr>Шишкин «Утро в сосновом лесу»</vt:lpstr>
      <vt:lpstr>The sights of St Petersburg</vt:lpstr>
      <vt:lpstr>The Kunstkammer</vt:lpstr>
      <vt:lpstr>                     Peterhof</vt:lpstr>
      <vt:lpstr>Слайд 20</vt:lpstr>
      <vt:lpstr>Слайд 21</vt:lpstr>
      <vt:lpstr>Слайд 22</vt:lpstr>
      <vt:lpstr>Голландский зал</vt:lpstr>
      <vt:lpstr>Слайд 24</vt:lpstr>
      <vt:lpstr>The Mariinsky Theatre</vt:lpstr>
      <vt:lpstr>The Summer Garden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Square</dc:title>
  <dc:creator>User</dc:creator>
  <cp:lastModifiedBy>Roman</cp:lastModifiedBy>
  <cp:revision>17</cp:revision>
  <dcterms:created xsi:type="dcterms:W3CDTF">2010-10-07T13:54:38Z</dcterms:created>
  <dcterms:modified xsi:type="dcterms:W3CDTF">2011-04-19T13:12:51Z</dcterms:modified>
</cp:coreProperties>
</file>