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  <p:sldMasterId id="2147483744" r:id="rId2"/>
    <p:sldMasterId id="2147483756" r:id="rId3"/>
  </p:sldMasterIdLst>
  <p:sldIdLst>
    <p:sldId id="256" r:id="rId4"/>
    <p:sldId id="266" r:id="rId5"/>
    <p:sldId id="267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A6C958-9071-4927-A51B-F2C8ECFEB535}" type="datetimeFigureOut">
              <a:rPr lang="ru-RU" smtClean="0"/>
              <a:pPr/>
              <a:t>13.10.2009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F6BE8E-F99D-4A1E-915D-F8052D99137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arn.ru/conf/conf2008/section6/6_25.html" TargetMode="External"/><Relationship Id="rId2" Type="http://schemas.openxmlformats.org/officeDocument/2006/relationships/hyperlink" Target="http://www.intergu.ru/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1099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Сетевое сообщество как среда развития ИКТ – компетентности педагога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071942"/>
            <a:ext cx="5114778" cy="12858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Серенькая Ольга Анатольевна</a:t>
            </a:r>
          </a:p>
          <a:p>
            <a:r>
              <a:rPr lang="ru-RU" smtClean="0"/>
              <a:t>учитель </a:t>
            </a:r>
            <a:r>
              <a:rPr lang="ru-RU" dirty="0" smtClean="0"/>
              <a:t>начальных классов высшей квалификационной категории </a:t>
            </a:r>
          </a:p>
          <a:p>
            <a:r>
              <a:rPr lang="ru-RU" dirty="0" smtClean="0"/>
              <a:t>МОУ-СОШ </a:t>
            </a:r>
          </a:p>
          <a:p>
            <a:r>
              <a:rPr lang="ru-RU" dirty="0" smtClean="0"/>
              <a:t>с. Подлесное </a:t>
            </a:r>
            <a:r>
              <a:rPr lang="ru-RU" dirty="0" err="1" smtClean="0"/>
              <a:t>Марксовского</a:t>
            </a:r>
            <a:r>
              <a:rPr lang="ru-RU" dirty="0" smtClean="0"/>
              <a:t> р-на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Изучение сетевых сообществ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это изучение основной формы человеческих сообществ ближайшего будущего.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Сетевые сообщества предоставляют разные возможности педагогам в зависимости от их уровня ИКТ компетентности: </a:t>
            </a:r>
          </a:p>
          <a:p>
            <a:r>
              <a:rPr lang="ru-RU" sz="3200" dirty="0" smtClean="0"/>
              <a:t>начинающим пользователям – общение, материалы, методику; </a:t>
            </a:r>
          </a:p>
          <a:p>
            <a:r>
              <a:rPr lang="ru-RU" sz="3200" dirty="0" smtClean="0"/>
              <a:t>опытным – вхождение в международное сообщество новаторов в образовании.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400" dirty="0" err="1" smtClean="0"/>
              <a:t>Драхлер</a:t>
            </a:r>
            <a:r>
              <a:rPr lang="ru-RU" sz="2400" dirty="0" smtClean="0"/>
              <a:t> А.Б. Сеть творческих учителей: Методическое пособие.  – М.: БИНОМ. Лаборатория знаний, 2008. –171 с.</a:t>
            </a:r>
          </a:p>
          <a:p>
            <a:r>
              <a:rPr lang="ru-RU" sz="2400" dirty="0" err="1" smtClean="0"/>
              <a:t>ИнтерГУру</a:t>
            </a:r>
            <a:r>
              <a:rPr lang="ru-RU" sz="2400" dirty="0" smtClean="0"/>
              <a:t> </a:t>
            </a:r>
            <a:r>
              <a:rPr lang="ru-RU" sz="2400" u="sng" dirty="0" err="1" smtClean="0">
                <a:hlinkClick r:id="rId2"/>
              </a:rPr>
              <a:t>www.intergu.ru</a:t>
            </a:r>
            <a:endParaRPr lang="ru-RU" sz="2400" dirty="0" smtClean="0"/>
          </a:p>
          <a:p>
            <a:pPr lvl="0"/>
            <a:r>
              <a:rPr lang="ru-RU" sz="2400" dirty="0" smtClean="0"/>
              <a:t>Лаврентьева О.А. Организация сетевого взаимодействия педагогов в Ставропольском крае: Доклад </a:t>
            </a:r>
            <a:r>
              <a:rPr lang="en-US" sz="2400" dirty="0" smtClean="0"/>
              <a:t>XV </a:t>
            </a:r>
            <a:r>
              <a:rPr lang="ru-RU" sz="2400" dirty="0" smtClean="0"/>
              <a:t>конференции представителей региональных научно-образовательных сетей «RELARN-2008» // </a:t>
            </a:r>
            <a:r>
              <a:rPr lang="ru-RU" sz="2400" dirty="0" smtClean="0">
                <a:hlinkClick r:id="rId3"/>
              </a:rPr>
              <a:t>http://www.relarn.ru/conf/conf2008/section6/6_25.html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 err="1" smtClean="0"/>
              <a:t>Патаракин</a:t>
            </a:r>
            <a:r>
              <a:rPr lang="ru-RU" sz="2400" dirty="0" smtClean="0"/>
              <a:t> Е.Д. Сетевые сообщества и образование // http://school-sector.relarn.ru/efim/ 3please/2005/pl_2005_20.htm.</a:t>
            </a:r>
            <a:endParaRPr lang="ru-RU" sz="2400" smtClean="0"/>
          </a:p>
          <a:p>
            <a:pPr lvl="0"/>
            <a:r>
              <a:rPr lang="ru-RU" sz="2400" smtClean="0"/>
              <a:t>Хуторской </a:t>
            </a:r>
            <a:r>
              <a:rPr lang="ru-RU" sz="2400" dirty="0" smtClean="0"/>
              <a:t>А.В. Современная дидактика: Учебное пособие. – М., 2007. – 638 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Сетевые сообщества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это новая форма организации  профессиональной деятельности в сети.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642920"/>
          <a:ext cx="8001056" cy="5643600"/>
        </p:xfrm>
        <a:graphic>
          <a:graphicData uri="http://schemas.openxmlformats.org/drawingml/2006/table">
            <a:tbl>
              <a:tblPr/>
              <a:tblGrid>
                <a:gridCol w="4000528"/>
                <a:gridCol w="4000528"/>
              </a:tblGrid>
              <a:tr h="56436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Звание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граждан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- специалист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- профессионал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- мастер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- методист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- наставник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- мэтр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Народный учитель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ГуРу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500042"/>
          <a:ext cx="8572560" cy="6143667"/>
        </p:xfrm>
        <a:graphic>
          <a:graphicData uri="http://schemas.openxmlformats.org/drawingml/2006/table">
            <a:tbl>
              <a:tblPr/>
              <a:tblGrid>
                <a:gridCol w="636379"/>
                <a:gridCol w="3977371"/>
                <a:gridCol w="2704612"/>
                <a:gridCol w="1254198"/>
              </a:tblGrid>
              <a:tr h="67223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ru-RU" sz="1400" b="1" dirty="0" err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8283" marR="28283" marT="28283" marB="28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Виды деятельности граждан </a:t>
                      </a:r>
                    </a:p>
                  </a:txBody>
                  <a:tcPr marL="28283" marR="28283" marT="28283" marB="28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Территории ИнтерГУру </a:t>
                      </a:r>
                    </a:p>
                  </a:txBody>
                  <a:tcPr marL="28283" marR="28283" marT="28283" marB="28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% </a:t>
                      </a:r>
                    </a:p>
                  </a:txBody>
                  <a:tcPr marL="28283" marR="28283" marT="28283" marB="282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983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1. 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Возможность получить квалифицированную помощь от коллег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Педсовет, Педагогический класс, </a:t>
                      </a: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Профи-консультант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36 %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983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Возможность самообразования, повышения квалификации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Calibri"/>
                          <a:ea typeface="Times New Roman"/>
                          <a:cs typeface="Times New Roman"/>
                        </a:rPr>
                        <a:t>Инфотека</a:t>
                      </a: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, Педсовет, Педагогический класс, Тест-центр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17%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223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Возможность приобретения методических материалов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Инфотека, CD-Маркет, Коллекция фактов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14%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223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Возможность реализации своего педагогического багажа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Инфотека, Коллекция фактов, Тест-центр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13%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983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Возможность профессионального общения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Педсовет, Педагогический класс, Профи-консультант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12%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743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Возможность реализации творческого потенциала (создание творческих групп, участие в фестивале, конференции с учениками)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Конкурсный зал 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Детская территория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8% </a:t>
                      </a:r>
                    </a:p>
                  </a:txBody>
                  <a:tcPr marL="28283" marR="28283" marT="28283" marB="282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228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Изящная</vt:lpstr>
      <vt:lpstr>Апекс</vt:lpstr>
      <vt:lpstr>Поток</vt:lpstr>
      <vt:lpstr> Сетевое сообщество как среда развития ИКТ – компетентности педагога</vt:lpstr>
      <vt:lpstr>Сетевые сообщества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Изучение сетевых сообществ </vt:lpstr>
      <vt:lpstr>Выводы:</vt:lpstr>
      <vt:lpstr>Литература: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сообщество как среда развития ИКТ – компетентности педагога</dc:title>
  <dc:creator>Admin</dc:creator>
  <cp:lastModifiedBy>Admin</cp:lastModifiedBy>
  <cp:revision>22</cp:revision>
  <dcterms:created xsi:type="dcterms:W3CDTF">2009-03-08T16:57:00Z</dcterms:created>
  <dcterms:modified xsi:type="dcterms:W3CDTF">2009-10-13T19:23:34Z</dcterms:modified>
</cp:coreProperties>
</file>