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5129-EDE9-4A19-BDA4-7033242EB4A1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5B57-50ED-4EEE-B982-BE496B596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Урок информатики. 1 класс   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тема:Последовательность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действий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143248"/>
            <a:ext cx="6576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Автор:</a:t>
            </a:r>
            <a:r>
              <a:rPr lang="ru-RU" sz="2400" b="1" dirty="0" smtClean="0">
                <a:solidFill>
                  <a:srgbClr val="0070C0"/>
                </a:solidFill>
              </a:rPr>
              <a:t>Фахрутдинова Рузиля Валейзяновна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учитель начальных классов МБОУ «СОШ №31»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Г. Стерлитамак Республика Башкортостан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Local Settings\Temporary Internet Files\Content.IE5\DLSJKEYQ\MC90043579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857520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35743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снег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 descr="C:\Documents and Settings\Администратор\Local Settings\Temporary Internet Files\Content.IE5\BMMV2KIL\MP9004252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214710" cy="214230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500694" y="228599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мороз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 descr="C:\Documents and Settings\Администратор\Local Settings\Temporary Internet Files\Content.IE5\O56M99YC\MP9004388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643314"/>
            <a:ext cx="2740532" cy="217272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14348" y="607220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лёд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214686"/>
            <a:ext cx="3238503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357818" y="592933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сугроб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382" y="4071942"/>
            <a:ext cx="1173774" cy="1116715"/>
          </a:xfrm>
          <a:prstGeom prst="rect">
            <a:avLst/>
          </a:prstGeom>
          <a:noFill/>
        </p:spPr>
      </p:pic>
      <p:pic>
        <p:nvPicPr>
          <p:cNvPr id="2061" name="Picture 13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61392"/>
            <a:ext cx="3297098" cy="3136823"/>
          </a:xfrm>
          <a:prstGeom prst="rect">
            <a:avLst/>
          </a:prstGeom>
          <a:noFill/>
        </p:spPr>
      </p:pic>
      <p:pic>
        <p:nvPicPr>
          <p:cNvPr id="2062" name="Picture 14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2" y="4143380"/>
            <a:ext cx="2614198" cy="2487119"/>
          </a:xfrm>
          <a:prstGeom prst="rect">
            <a:avLst/>
          </a:prstGeom>
          <a:noFill/>
        </p:spPr>
      </p:pic>
      <p:pic>
        <p:nvPicPr>
          <p:cNvPr id="2063" name="Picture 15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7783" y="4857760"/>
            <a:ext cx="2102442" cy="2000240"/>
          </a:xfrm>
          <a:prstGeom prst="rect">
            <a:avLst/>
          </a:prstGeom>
          <a:noFill/>
        </p:spPr>
      </p:pic>
      <p:pic>
        <p:nvPicPr>
          <p:cNvPr id="2064" name="Picture 16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570" y="928670"/>
            <a:ext cx="1603308" cy="152536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72396" y="435769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4214818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128586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49066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542926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228599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3108" y="221455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235743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628" y="235743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2285992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3 0.00346 L -0.81059 -0.374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7345E-6 L -0.3217 0.073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04 L -0.3658 -0.553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4186 L 0.39514 -0.473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0407E-6 L 0.29931 -0.34598 " pathEditMode="relative" ptsTypes="AA">
                                      <p:cBhvr>
                                        <p:cTn id="7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Снежинка первая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1173774" cy="1116715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Local Settings\Temporary Internet Files\Content.IE5\9GLQ361R\MC90027935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8"/>
            <a:ext cx="3929090" cy="5037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5857892"/>
            <a:ext cx="3970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№ 58 стр.58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4580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Снежинка вторая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6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1603308" cy="152536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6143644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№60 стр.59 </a:t>
            </a:r>
          </a:p>
        </p:txBody>
      </p:sp>
      <p:pic>
        <p:nvPicPr>
          <p:cNvPr id="6" name="Picture 8" descr="поздравлени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785794"/>
            <a:ext cx="3876675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526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Снежинка третья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5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102442" cy="2000240"/>
          </a:xfrm>
          <a:prstGeom prst="rect">
            <a:avLst/>
          </a:prstGeom>
          <a:noFill/>
        </p:spPr>
      </p:pic>
      <p:pic>
        <p:nvPicPr>
          <p:cNvPr id="4" name="Picture 8" descr="поздравл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3876675" cy="515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5388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Снежинка четвёртая</a:t>
            </a:r>
            <a:endParaRPr lang="ru-RU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4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614198" cy="2487119"/>
          </a:xfrm>
          <a:prstGeom prst="rect">
            <a:avLst/>
          </a:prstGeom>
          <a:noFill/>
        </p:spPr>
      </p:pic>
      <p:pic>
        <p:nvPicPr>
          <p:cNvPr id="5122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64149"/>
            <a:ext cx="4000528" cy="408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357166"/>
            <a:ext cx="4262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Снежинка пятая</a:t>
            </a:r>
            <a:endParaRPr lang="ru-RU" sz="4000" dirty="0"/>
          </a:p>
        </p:txBody>
      </p:sp>
      <p:pic>
        <p:nvPicPr>
          <p:cNvPr id="4" name="Picture 13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297098" cy="31368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000504"/>
            <a:ext cx="19288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16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4000504"/>
            <a:ext cx="21431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4000504"/>
            <a:ext cx="21431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16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ёлоч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3214710" cy="4254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500042"/>
            <a:ext cx="6715172" cy="1200329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357826"/>
            <a:ext cx="1173774" cy="1116715"/>
          </a:xfrm>
          <a:prstGeom prst="rect">
            <a:avLst/>
          </a:prstGeom>
          <a:noFill/>
        </p:spPr>
      </p:pic>
      <p:pic>
        <p:nvPicPr>
          <p:cNvPr id="7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3116"/>
            <a:ext cx="1173774" cy="1116715"/>
          </a:xfrm>
          <a:prstGeom prst="rect">
            <a:avLst/>
          </a:prstGeom>
          <a:noFill/>
        </p:spPr>
      </p:pic>
      <p:pic>
        <p:nvPicPr>
          <p:cNvPr id="8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1173774" cy="1116715"/>
          </a:xfrm>
          <a:prstGeom prst="rect">
            <a:avLst/>
          </a:prstGeom>
          <a:noFill/>
        </p:spPr>
      </p:pic>
      <p:pic>
        <p:nvPicPr>
          <p:cNvPr id="9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714884"/>
            <a:ext cx="1173774" cy="1116715"/>
          </a:xfrm>
          <a:prstGeom prst="rect">
            <a:avLst/>
          </a:prstGeom>
          <a:noFill/>
        </p:spPr>
      </p:pic>
      <p:pic>
        <p:nvPicPr>
          <p:cNvPr id="10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642918"/>
            <a:ext cx="1173774" cy="1116715"/>
          </a:xfrm>
          <a:prstGeom prst="rect">
            <a:avLst/>
          </a:prstGeom>
          <a:noFill/>
        </p:spPr>
      </p:pic>
      <p:pic>
        <p:nvPicPr>
          <p:cNvPr id="11" name="Picture 9" descr="C:\Documents and Settings\Администратор\Local Settings\Temporary Internet Files\Content.IE5\DPBKUR76\MC90043638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86058"/>
            <a:ext cx="1173774" cy="1116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61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информатики. 1 класс   тема:Последовательность действий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урока:Последовательность действий</dc:title>
  <dc:creator>Фахруша</dc:creator>
  <cp:lastModifiedBy>Фахруша</cp:lastModifiedBy>
  <cp:revision>9</cp:revision>
  <dcterms:created xsi:type="dcterms:W3CDTF">2011-01-28T10:30:30Z</dcterms:created>
  <dcterms:modified xsi:type="dcterms:W3CDTF">2011-01-28T13:25:13Z</dcterms:modified>
</cp:coreProperties>
</file>