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5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8" autoAdjust="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B946C71-778F-49FA-9D3D-768348692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13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78FC26-F22A-4B8F-82C4-66E963982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BBAA-A9B3-455F-959D-1A6D2A7DA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EAEF6-59EC-4F02-97EE-B4E9CF5DF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59AD-78E5-4E92-BEBE-4B85F9CD9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E63F5-96C7-4571-8B63-A5AE00EBC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18C88-2800-47CB-A5DE-A53CDBF14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2B5D-EAB7-45D1-A96F-64F527989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D911C-996E-4071-B70F-71FCD4652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2A7F2-8697-4113-B6AC-4B37B2B5F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B45C-4171-4102-8366-769376EF7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BCFF4-7CD1-4192-936D-9D7E69CAB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2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2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2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2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3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3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F0DD575-D498-4D97-B47A-F47BD5DC6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838200"/>
            <a:ext cx="83695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Круги и окружности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057400"/>
            <a:ext cx="4114800" cy="4160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Многие изобретения человека имеют форму круга.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380" y="1447800"/>
            <a:ext cx="2499820" cy="2819400"/>
          </a:xfrm>
          <a:noFill/>
        </p:spPr>
      </p:pic>
      <p:pic>
        <p:nvPicPr>
          <p:cNvPr id="6" name="Picture 4" descr="J01444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371600"/>
            <a:ext cx="2590800" cy="4122091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744728"/>
            <a:ext cx="2362200" cy="28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734423"/>
            <a:ext cx="3124200" cy="189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572990"/>
            <a:ext cx="3176588" cy="19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7800" y="1600200"/>
            <a:ext cx="644138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3505200"/>
            <a:ext cx="2895600" cy="2514600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l="40579" t="26602"/>
          <a:stretch>
            <a:fillRect/>
          </a:stretch>
        </p:blipFill>
        <p:spPr bwMode="auto">
          <a:xfrm>
            <a:off x="2971800" y="3581400"/>
            <a:ext cx="3124200" cy="2943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886200"/>
            <a:ext cx="2667000" cy="2286000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761" y="152400"/>
            <a:ext cx="2699239" cy="2380342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81000"/>
            <a:ext cx="2590800" cy="2123948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7"/>
          <p:cNvSpPr>
            <a:spLocks noChangeArrowheads="1"/>
          </p:cNvSpPr>
          <p:nvPr/>
        </p:nvSpPr>
        <p:spPr bwMode="auto">
          <a:xfrm>
            <a:off x="533400" y="1905000"/>
            <a:ext cx="4343400" cy="419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4343400" y="228600"/>
            <a:ext cx="4343400" cy="419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82000" cy="58975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Для первобытных людей важную роль играла форма окружающих их предметов. По форме и цвету они отличали предметы . Например орехи кокосовой пальмы. Эти орехи очень похожи на шар.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048000"/>
            <a:ext cx="4419600" cy="3353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38200" y="533400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ln w="190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Специальных названий для геометрических фигур тогда не было. Говорили: “Такой, как кокосовый орех”, (т. е. круглый), “такой, как соль” (т. е. имеющий форму куба). </a:t>
            </a:r>
            <a:endParaRPr lang="ru-RU" sz="2400" b="1" dirty="0">
              <a:ln w="190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19400"/>
            <a:ext cx="4193242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667000" y="228600"/>
            <a:ext cx="451412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Колесо – это чудо!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6" name="Picture 7" descr="J014558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3538682"/>
            <a:ext cx="4572000" cy="3017693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4" descr="J01455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05000"/>
            <a:ext cx="4501039" cy="2971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Picture 9" descr="J01488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828800"/>
            <a:ext cx="3946172" cy="2590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81000"/>
            <a:ext cx="8229600" cy="45259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Если остановится колесо, не произойдет движения вперед.</a:t>
            </a:r>
          </a:p>
          <a:p>
            <a:pPr eaLnBrk="1" hangingPunct="1">
              <a:defRPr/>
            </a:pP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01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8" y="1676400"/>
            <a:ext cx="4164187" cy="31242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Picture 3" descr="J01455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4114800" cy="27164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" descr="PICT00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267200"/>
            <a:ext cx="3276600" cy="24574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Самые первые колеса были сделаны в Месопотамии (ныне Ирак) в 3500-3000 гг. до н. э. и представляли собой гончарный круг и тележное колесо.</a:t>
            </a:r>
          </a:p>
          <a:p>
            <a:pPr eaLnBrk="1" hangingPunct="1">
              <a:defRPr/>
            </a:pP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124200"/>
            <a:ext cx="2667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05200"/>
            <a:ext cx="36652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429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182880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Оказывается, что в переводе опять же с латинского слово "радиус" переводится не иначе как "спица колеса".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7024" y="2590800"/>
            <a:ext cx="489773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Минус 10"/>
          <p:cNvSpPr/>
          <p:nvPr/>
        </p:nvSpPr>
        <p:spPr>
          <a:xfrm rot="2152281">
            <a:off x="5308190" y="4579477"/>
            <a:ext cx="1449257" cy="381000"/>
          </a:xfrm>
          <a:prstGeom prst="mathMinus">
            <a:avLst>
              <a:gd name="adj1" fmla="val 3144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594360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Радиус или спица колеса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Со времени изобретения гончарного круга люди научились делать круглую посуду – горшки, вазы, амфоры. Круглыми были и колонны, подпирающие здания. </a:t>
            </a:r>
            <a:endParaRPr lang="ru-RU" sz="2400" dirty="0">
              <a:ln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24200"/>
            <a:ext cx="3352800" cy="1948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OFF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124200"/>
            <a:ext cx="3124200" cy="2219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800600"/>
            <a:ext cx="3068638" cy="1861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solidFill>
                  <a:schemeClr val="accent2"/>
                </a:solidFill>
              </a:rPr>
              <a:t>	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 латыни «циркус» означает круг.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4114800" cy="3540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4195665" cy="2958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220</TotalTime>
  <Words>180</Words>
  <Application>Microsoft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Круги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Многие изобретения человека имеют форму круга.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Student3</cp:lastModifiedBy>
  <cp:revision>79</cp:revision>
  <cp:lastPrinted>1601-01-01T00:00:00Z</cp:lastPrinted>
  <dcterms:created xsi:type="dcterms:W3CDTF">1601-01-01T00:00:00Z</dcterms:created>
  <dcterms:modified xsi:type="dcterms:W3CDTF">2011-01-23T13:46:56Z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