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3AF12-78D9-4B40-9118-BB241135281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0C244D-0451-459A-A4A5-1C66124B97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  <a:effectLst/>
              </a:rPr>
              <a:t>кружность и круг.</a:t>
            </a:r>
            <a:br>
              <a:rPr lang="ru-RU" dirty="0" smtClean="0">
                <a:solidFill>
                  <a:schemeClr val="bg1"/>
                </a:solidFill>
                <a:effectLst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187624" y="3212976"/>
            <a:ext cx="2520280" cy="24482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020272" y="3356992"/>
            <a:ext cx="1152128" cy="115212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204864"/>
            <a:ext cx="7416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Домашнее задание.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П.22, № 874, 875,878 (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, в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883 (а).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128792" cy="3960440"/>
          </a:xfrm>
        </p:spPr>
        <p:txBody>
          <a:bodyPr>
            <a:noAutofit/>
          </a:bodyPr>
          <a:lstStyle/>
          <a:p>
            <a:pPr lvl="0" algn="l"/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Ввести понятия окружности, круга, радиуса, диаметра.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Вывести соотношение между радиусом и диаметром.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Научить находить радиус, если известен диаметр и наоборот.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Познакомить с инструментом “циркуль”, научить чертить окружность с помощью циркуля</a:t>
            </a:r>
            <a:r>
              <a:rPr lang="ru-RU" sz="2200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0"/>
            <a:ext cx="18473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772816"/>
            <a:ext cx="1882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data\articles\56\5681\568151\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43204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ata\articles\56\5681\568151\img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56992"/>
            <a:ext cx="439248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12776"/>
            <a:ext cx="3600400" cy="2664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75656" y="1988840"/>
            <a:ext cx="1512168" cy="144016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36096" y="1340768"/>
            <a:ext cx="2664296" cy="252028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4581128"/>
            <a:ext cx="211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окружность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4221088"/>
            <a:ext cx="967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круг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:\data\articles\56\5681\568151\img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505074"/>
            <a:ext cx="6552728" cy="236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64704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Задание № 1. Начертить окружность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9552" y="1916832"/>
            <a:ext cx="3816424" cy="3672408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.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501317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1844824"/>
            <a:ext cx="2010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ОА- радиус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539552" y="2204864"/>
            <a:ext cx="36003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3068960"/>
            <a:ext cx="215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АВ-диаметр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2120" y="3645024"/>
            <a:ext cx="108876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АВ=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2420888"/>
            <a:ext cx="106926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ОА=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4509120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d=2r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r=d:2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99592" y="2636912"/>
            <a:ext cx="2880320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151620" y="3969060"/>
            <a:ext cx="1296144" cy="10801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71600" y="4941168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 animBg="1"/>
      <p:bldP spid="10" grpId="0"/>
      <p:bldP spid="11" grpId="0"/>
      <p:bldP spid="16" grpId="0"/>
      <p:bldP spid="17" grpId="0"/>
      <p:bldP spid="18" grpId="0"/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0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Окружность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замкнутая линия, все точки которой находятся на одинаковом расстоянии от данной точки. Эта точка называется центром окружности.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это часть плоскости, которая лежит внутри окружности (вместе с самой окружностью).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Радиус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отрезок, соединяющий центр окружности с точкой на окружности.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радиусы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окружности равны друг другу.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Диаметр-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отрезок, соединяющий две точки окружности и проходящий через центр окружности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1560" y="4077072"/>
            <a:ext cx="2520280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4725144"/>
            <a:ext cx="28803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907704" y="4581128"/>
            <a:ext cx="1008112" cy="64807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63688" y="5301208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42930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1"/>
          </p:cNvCxnSpPr>
          <p:nvPr/>
        </p:nvCxnSpPr>
        <p:spPr>
          <a:xfrm rot="16200000" flipH="1">
            <a:off x="1083385" y="4332874"/>
            <a:ext cx="1657683" cy="18631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1560" y="4005064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0" y="5949280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78488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Задание № 2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Начертить окружность, радиус которой 2 см. Отметьте диаметр и радиус окружности. Найдите длину диаметра.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Задание №3 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(устно).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Распределите слова на две группы “Окружность” и “Круг” Объясните свои действия.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Плоская тарелка, блин,  резинка для волос, компакт-диск, покрышка для колес, обруч , кольцо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348880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Сегодня я узнал…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Было интересно…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понял, что…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Теперь я могу…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 научился…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96752"/>
            <a:ext cx="1849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 урока: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192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Окружность и круг. </vt:lpstr>
      <vt:lpstr>     Ввести понятия окружности, круга, радиуса, диаметра. Вывести соотношение между радиусом и диаметром. Научить находить радиус, если известен диаметр и наоборот. Познакомить с инструментом “циркуль”, научить чертить окружность с помощью циркуля.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Окружность и круг.</dc:title>
  <dc:creator>Азат</dc:creator>
  <cp:lastModifiedBy>Азат</cp:lastModifiedBy>
  <cp:revision>15</cp:revision>
  <dcterms:created xsi:type="dcterms:W3CDTF">2010-12-19T17:56:40Z</dcterms:created>
  <dcterms:modified xsi:type="dcterms:W3CDTF">2010-12-20T19:14:32Z</dcterms:modified>
</cp:coreProperties>
</file>