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</p:sldMasterIdLst>
  <p:sldIdLst>
    <p:sldId id="263" r:id="rId5"/>
    <p:sldId id="272" r:id="rId6"/>
    <p:sldId id="265" r:id="rId7"/>
    <p:sldId id="266" r:id="rId8"/>
    <p:sldId id="274" r:id="rId9"/>
    <p:sldId id="277" r:id="rId10"/>
    <p:sldId id="267" r:id="rId11"/>
    <p:sldId id="270" r:id="rId12"/>
    <p:sldId id="278" r:id="rId13"/>
    <p:sldId id="268" r:id="rId14"/>
    <p:sldId id="275" r:id="rId15"/>
    <p:sldId id="276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C949E"/>
    <a:srgbClr val="99F7CA"/>
    <a:srgbClr val="DE70F0"/>
    <a:srgbClr val="FFFFFF"/>
    <a:srgbClr val="FEFE92"/>
    <a:srgbClr val="0033CC"/>
    <a:srgbClr val="B8B2DE"/>
    <a:srgbClr val="AAEBA5"/>
    <a:srgbClr val="EA4A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203" autoAdjust="0"/>
    <p:restoredTop sz="94718" autoAdjust="0"/>
  </p:normalViewPr>
  <p:slideViewPr>
    <p:cSldViewPr>
      <p:cViewPr varScale="1">
        <p:scale>
          <a:sx n="70" d="100"/>
          <a:sy n="70" d="100"/>
        </p:scale>
        <p:origin x="-7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AD491-7371-4AE4-AF44-0D579BFDB815}" type="datetimeFigureOut">
              <a:rPr lang="ru-RU" smtClean="0"/>
              <a:pPr/>
              <a:t>10.12.2010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DF62D-1679-4F05-B78E-DE58E6FEE8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40.xml"/><Relationship Id="rId1" Type="http://schemas.openxmlformats.org/officeDocument/2006/relationships/audio" Target="file:///C:\Documents%20and%20Settings\&#1048;&#1042;&#1040;&#1053;\&#1056;&#1072;&#1073;&#1086;&#1095;&#1080;&#1081;%20&#1089;&#1090;&#1086;&#1083;\&#1058;&#1072;&#1085;&#1077;&#1094;\&#1042;&#1086;&#1089;&#1090;&#1086;&#1082;.mp3" TargetMode="Externa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0.xml"/><Relationship Id="rId1" Type="http://schemas.openxmlformats.org/officeDocument/2006/relationships/audio" Target="file:///C:\Documents%20and%20Settings\&#1048;&#1042;&#1040;&#1053;\&#1056;&#1072;&#1073;&#1086;&#1095;&#1080;&#1081;%20&#1089;&#1090;&#1086;&#1083;\&#1058;&#1072;&#1085;&#1077;&#1094;\&#1057;&#1084;&#1086;&#1088;&#1086;&#1076;&#1080;&#1085;&#1072;.wma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9.xml"/><Relationship Id="rId1" Type="http://schemas.openxmlformats.org/officeDocument/2006/relationships/audio" Target="file:///C:\Documents%20and%20Settings\&#1048;&#1042;&#1040;&#1053;\&#1056;&#1072;&#1073;&#1086;&#1095;&#1080;&#1081;%20&#1089;&#1090;&#1086;&#1083;\&#1058;&#1072;&#1085;&#1077;&#1094;\&#1050;&#1086;&#1083;&#1103;,%2012%20&#1041;.mp3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9.xml"/><Relationship Id="rId1" Type="http://schemas.openxmlformats.org/officeDocument/2006/relationships/audio" Target="file:///C:\Documents%20and%20Settings\&#1048;&#1042;&#1040;&#1053;\&#1056;&#1072;&#1073;&#1086;&#1095;&#1080;&#1081;%20&#1089;&#1090;&#1086;&#1083;\&#1058;&#1072;&#1085;&#1077;&#1094;\MONEY.mp3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11000" contrast="31000"/>
          </a:blip>
          <a:srcRect/>
          <a:stretch>
            <a:fillRect/>
          </a:stretch>
        </p:blipFill>
        <p:spPr bwMode="auto">
          <a:xfrm>
            <a:off x="571472" y="142852"/>
            <a:ext cx="8072494" cy="64661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858180" cy="427809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8000" b="1" spc="50" dirty="0" smtClean="0">
                <a:ln w="11430">
                  <a:solidFill>
                    <a:srgbClr val="C0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9600" b="1" spc="50" dirty="0" smtClean="0">
                <a:ln w="11430">
                  <a:solidFill>
                    <a:srgbClr val="0033CC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НАОБОРОТ</a:t>
            </a:r>
            <a:endParaRPr lang="ru-RU" sz="8000" b="1" spc="50" dirty="0">
              <a:ln w="11430">
                <a:solidFill>
                  <a:srgbClr val="0033CC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571604" y="5715016"/>
            <a:ext cx="6643734" cy="85725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Всё, что потребует учитель</a:t>
            </a:r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- 38</a:t>
            </a:r>
            <a:endParaRPr lang="ru-RU" sz="4400" b="1" dirty="0" smtClean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142852"/>
            <a:ext cx="8429684" cy="114300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ln>
                  <a:solidFill>
                    <a:srgbClr val="FFFF00"/>
                  </a:solidFill>
                </a:ln>
                <a:solidFill>
                  <a:srgbClr val="FEFE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Представьте, что открылся магазин </a:t>
            </a:r>
          </a:p>
          <a:p>
            <a:pPr lvl="0" algn="ctr"/>
            <a:r>
              <a:rPr lang="ru-RU" sz="2400" b="1" dirty="0" smtClean="0">
                <a:ln>
                  <a:solidFill>
                    <a:srgbClr val="FFFF00"/>
                  </a:solidFill>
                </a:ln>
                <a:solidFill>
                  <a:srgbClr val="FEFE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«Всё для прогульщиков».</a:t>
            </a:r>
          </a:p>
          <a:p>
            <a:pPr lvl="0" algn="ctr"/>
            <a:r>
              <a:rPr lang="ru-RU" sz="2400" b="1" dirty="0" smtClean="0">
                <a:ln>
                  <a:solidFill>
                    <a:srgbClr val="FFFF00"/>
                  </a:solidFill>
                </a:ln>
                <a:solidFill>
                  <a:srgbClr val="FEFE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Что бы вы хотели увидеть на прилавках этого магазина?</a:t>
            </a:r>
            <a:endParaRPr lang="ru-RU" sz="2400" b="1" dirty="0" smtClean="0">
              <a:ln>
                <a:solidFill>
                  <a:srgbClr val="FFFF00"/>
                </a:solidFill>
              </a:ln>
              <a:solidFill>
                <a:srgbClr val="FEFE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n>
                <a:solidFill>
                  <a:srgbClr val="92D050"/>
                </a:solidFill>
              </a:ln>
              <a:solidFill>
                <a:srgbClr val="FEFE9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4572008"/>
            <a:ext cx="6643734" cy="10001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Готовые ответы          - 23</a:t>
            </a:r>
            <a:endParaRPr lang="ru-RU" sz="4400" b="1" dirty="0" smtClean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3643314"/>
            <a:ext cx="6643734" cy="78581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Мозги                            - 16</a:t>
            </a:r>
            <a:endParaRPr lang="ru-RU" sz="4400" b="1" dirty="0" smtClean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2571744"/>
            <a:ext cx="6643734" cy="78581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Аттестат     	               - 9</a:t>
            </a:r>
            <a:endParaRPr lang="ru-RU" sz="4400" b="1" dirty="0" smtClean="0">
              <a:ln>
                <a:solidFill>
                  <a:schemeClr val="tx1"/>
                </a:solidFill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1500174"/>
            <a:ext cx="6643734" cy="71438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Пиво	                            - 3</a:t>
            </a:r>
            <a:endParaRPr lang="ru-RU" sz="4400" b="1" dirty="0">
              <a:ln>
                <a:solidFill>
                  <a:schemeClr val="tx1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20" name="Улыбающееся лицо 19"/>
          <p:cNvSpPr/>
          <p:nvPr/>
        </p:nvSpPr>
        <p:spPr>
          <a:xfrm>
            <a:off x="500034" y="1714488"/>
            <a:ext cx="500066" cy="500066"/>
          </a:xfrm>
          <a:prstGeom prst="smileyFace">
            <a:avLst/>
          </a:prstGeom>
          <a:solidFill>
            <a:srgbClr val="DE7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лыбающееся лицо 20"/>
          <p:cNvSpPr/>
          <p:nvPr/>
        </p:nvSpPr>
        <p:spPr>
          <a:xfrm>
            <a:off x="500034" y="2571744"/>
            <a:ext cx="500066" cy="500066"/>
          </a:xfrm>
          <a:prstGeom prst="smileyFace">
            <a:avLst/>
          </a:prstGeom>
          <a:solidFill>
            <a:srgbClr val="DE7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лыбающееся лицо 21"/>
          <p:cNvSpPr/>
          <p:nvPr/>
        </p:nvSpPr>
        <p:spPr>
          <a:xfrm>
            <a:off x="500034" y="3643314"/>
            <a:ext cx="500066" cy="500066"/>
          </a:xfrm>
          <a:prstGeom prst="smileyFace">
            <a:avLst/>
          </a:prstGeom>
          <a:solidFill>
            <a:srgbClr val="DE7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лыбающееся лицо 22"/>
          <p:cNvSpPr/>
          <p:nvPr/>
        </p:nvSpPr>
        <p:spPr>
          <a:xfrm>
            <a:off x="500034" y="4714884"/>
            <a:ext cx="500066" cy="500066"/>
          </a:xfrm>
          <a:prstGeom prst="smileyFace">
            <a:avLst/>
          </a:prstGeom>
          <a:solidFill>
            <a:srgbClr val="DE7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лыбающееся лицо 23"/>
          <p:cNvSpPr/>
          <p:nvPr/>
        </p:nvSpPr>
        <p:spPr>
          <a:xfrm>
            <a:off x="500034" y="5786454"/>
            <a:ext cx="500066" cy="500066"/>
          </a:xfrm>
          <a:prstGeom prst="smileyFace">
            <a:avLst/>
          </a:prstGeom>
          <a:solidFill>
            <a:srgbClr val="DE7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Мои документы\Мои рисунки\Мои рисунки\юле\Открытки\Открыт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8572559" cy="64294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642918"/>
            <a:ext cx="76438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800" b="1" dirty="0" smtClean="0">
              <a:ln>
                <a:solidFill>
                  <a:srgbClr val="FFFF00"/>
                </a:solidFill>
              </a:ln>
              <a:solidFill>
                <a:srgbClr val="AAEBA5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8800" b="1" dirty="0" smtClean="0">
                <a:ln>
                  <a:solidFill>
                    <a:srgbClr val="FFFF00"/>
                  </a:solidFill>
                </a:ln>
                <a:solidFill>
                  <a:srgbClr val="DE70F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МУЗЫКАЛЬНАЯ</a:t>
            </a:r>
          </a:p>
          <a:p>
            <a:pPr algn="ctr"/>
            <a:endParaRPr lang="ru-RU" sz="4000" b="1" dirty="0" smtClean="0">
              <a:ln>
                <a:solidFill>
                  <a:srgbClr val="FFFF00"/>
                </a:solidFill>
              </a:ln>
              <a:solidFill>
                <a:srgbClr val="DE70F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8800" b="1" dirty="0" smtClean="0">
                <a:ln>
                  <a:solidFill>
                    <a:srgbClr val="FFFF00"/>
                  </a:solidFill>
                </a:ln>
                <a:solidFill>
                  <a:srgbClr val="DE70F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ПАУЗА</a:t>
            </a:r>
            <a:endParaRPr lang="ru-RU" sz="8800" dirty="0">
              <a:solidFill>
                <a:srgbClr val="DE70F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Вост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767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68" y="142852"/>
            <a:ext cx="8810687" cy="6608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14282" y="857232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endParaRPr lang="ru-RU" sz="8000" b="1" dirty="0" smtClean="0">
              <a:solidFill>
                <a:srgbClr val="AAEBA5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9600" b="1" dirty="0" smtClean="0">
                <a:ln>
                  <a:solidFill>
                    <a:srgbClr val="FFFF00"/>
                  </a:solidFill>
                </a:ln>
                <a:solidFill>
                  <a:srgbClr val="AAEBA5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МУЗЫКАЛЬНАЯ</a:t>
            </a:r>
          </a:p>
          <a:p>
            <a:pPr algn="ctr"/>
            <a:endParaRPr lang="ru-RU" sz="3600" b="1" dirty="0" smtClean="0">
              <a:ln>
                <a:solidFill>
                  <a:srgbClr val="FFFF00"/>
                </a:solidFill>
              </a:ln>
              <a:solidFill>
                <a:srgbClr val="AAEBA5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9600" b="1" dirty="0" smtClean="0">
                <a:ln>
                  <a:solidFill>
                    <a:srgbClr val="FFFF00"/>
                  </a:solidFill>
                </a:ln>
                <a:solidFill>
                  <a:srgbClr val="AAEBA5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ПАУЗА</a:t>
            </a:r>
            <a:endParaRPr lang="ru-RU" sz="8000" b="1" dirty="0">
              <a:ln>
                <a:solidFill>
                  <a:srgbClr val="FFFF00"/>
                </a:solidFill>
              </a:ln>
              <a:solidFill>
                <a:srgbClr val="AAEBA5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Смородина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15338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2073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7B07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14422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Игра 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«СТО К ОДНОМУ»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643182"/>
            <a:ext cx="83582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посвящённая  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ДНЮ УЧИТЕЛЯ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71480"/>
            <a:ext cx="7000924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9600" b="1" spc="50" dirty="0" smtClean="0">
                <a:ln w="11430">
                  <a:solidFill>
                    <a:srgbClr val="C0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ПРОСТАЯ </a:t>
            </a:r>
          </a:p>
          <a:p>
            <a:pPr algn="r"/>
            <a:r>
              <a:rPr lang="ru-RU" sz="9600" b="1" spc="50" dirty="0" smtClean="0">
                <a:ln w="11430">
                  <a:solidFill>
                    <a:srgbClr val="C0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</a:t>
            </a:r>
            <a:endParaRPr lang="ru-RU" sz="8000" b="1" spc="50" dirty="0">
              <a:ln w="11430">
                <a:solidFill>
                  <a:srgbClr val="C00000"/>
                </a:solidFill>
              </a:ln>
              <a:blipFill>
                <a:blip r:embed="rId2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B2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571604" y="5715016"/>
            <a:ext cx="6643734" cy="857256"/>
          </a:xfrm>
          <a:prstGeom prst="rect">
            <a:avLst/>
          </a:prstGeom>
          <a:solidFill>
            <a:srgbClr val="B8B2DE"/>
          </a:solidFill>
          <a:ln>
            <a:solidFill>
              <a:srgbClr val="B8B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Хороший человек         - 3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428604"/>
            <a:ext cx="8429684" cy="857256"/>
          </a:xfrm>
          <a:prstGeom prst="rect">
            <a:avLst/>
          </a:prstGeom>
          <a:solidFill>
            <a:srgbClr val="B8B2DE"/>
          </a:solidFill>
          <a:ln>
            <a:solidFill>
              <a:srgbClr val="B8B2D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rgbClr val="92D050"/>
                  </a:solidFill>
                </a:ln>
                <a:solidFill>
                  <a:srgbClr val="FEFE92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Народный синоним к слову </a:t>
            </a:r>
          </a:p>
          <a:p>
            <a:pPr algn="ctr"/>
            <a:r>
              <a:rPr lang="ru-RU" sz="4400" b="1" dirty="0" smtClean="0">
                <a:ln>
                  <a:solidFill>
                    <a:srgbClr val="92D050"/>
                  </a:solidFill>
                </a:ln>
                <a:solidFill>
                  <a:srgbClr val="FEFE92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«Двоечник»?</a:t>
            </a:r>
            <a:endParaRPr lang="ru-RU" sz="4400" b="1" dirty="0">
              <a:ln>
                <a:solidFill>
                  <a:srgbClr val="92D050"/>
                </a:solidFill>
              </a:ln>
              <a:solidFill>
                <a:srgbClr val="FEFE92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4572008"/>
            <a:ext cx="6643734" cy="1000132"/>
          </a:xfrm>
          <a:prstGeom prst="rect">
            <a:avLst/>
          </a:prstGeom>
          <a:solidFill>
            <a:srgbClr val="B8B2DE"/>
          </a:solidFill>
          <a:ln>
            <a:solidFill>
              <a:srgbClr val="B8B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Недоразвитый               - 5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3643314"/>
            <a:ext cx="6643734" cy="785818"/>
          </a:xfrm>
          <a:prstGeom prst="rect">
            <a:avLst/>
          </a:prstGeom>
          <a:solidFill>
            <a:srgbClr val="B8B2DE"/>
          </a:solidFill>
          <a:ln>
            <a:solidFill>
              <a:srgbClr val="B8B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Балбес                           - 18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2571744"/>
            <a:ext cx="6643734" cy="785818"/>
          </a:xfrm>
          <a:prstGeom prst="rect">
            <a:avLst/>
          </a:prstGeom>
          <a:solidFill>
            <a:srgbClr val="B8B2DE"/>
          </a:solidFill>
          <a:ln>
            <a:solidFill>
              <a:srgbClr val="B8B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Бездельник	             - 33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1500174"/>
            <a:ext cx="6643734" cy="714380"/>
          </a:xfrm>
          <a:prstGeom prst="rect">
            <a:avLst/>
          </a:prstGeom>
          <a:solidFill>
            <a:srgbClr val="B8B2DE"/>
          </a:solidFill>
          <a:ln>
            <a:solidFill>
              <a:srgbClr val="B8B2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Неуч	                          - 41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0" name="Улыбающееся лицо 19"/>
          <p:cNvSpPr/>
          <p:nvPr/>
        </p:nvSpPr>
        <p:spPr>
          <a:xfrm>
            <a:off x="500034" y="1714488"/>
            <a:ext cx="500066" cy="500066"/>
          </a:xfrm>
          <a:prstGeom prst="smileyFac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лыбающееся лицо 20"/>
          <p:cNvSpPr/>
          <p:nvPr/>
        </p:nvSpPr>
        <p:spPr>
          <a:xfrm>
            <a:off x="500034" y="2571744"/>
            <a:ext cx="500066" cy="500066"/>
          </a:xfrm>
          <a:prstGeom prst="smileyFac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лыбающееся лицо 21"/>
          <p:cNvSpPr/>
          <p:nvPr/>
        </p:nvSpPr>
        <p:spPr>
          <a:xfrm>
            <a:off x="571472" y="3643314"/>
            <a:ext cx="500066" cy="500066"/>
          </a:xfrm>
          <a:prstGeom prst="smileyFac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лыбающееся лицо 22"/>
          <p:cNvSpPr/>
          <p:nvPr/>
        </p:nvSpPr>
        <p:spPr>
          <a:xfrm>
            <a:off x="571472" y="4714884"/>
            <a:ext cx="500066" cy="500066"/>
          </a:xfrm>
          <a:prstGeom prst="smileyFac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лыбающееся лицо 23"/>
          <p:cNvSpPr/>
          <p:nvPr/>
        </p:nvSpPr>
        <p:spPr>
          <a:xfrm>
            <a:off x="571472" y="5786454"/>
            <a:ext cx="500066" cy="500066"/>
          </a:xfrm>
          <a:prstGeom prst="smileyFac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57232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endParaRPr lang="ru-RU" sz="8000" b="1" dirty="0" smtClean="0">
              <a:solidFill>
                <a:srgbClr val="AAEBA5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ru-RU" sz="8000" b="1" dirty="0">
              <a:ln>
                <a:solidFill>
                  <a:srgbClr val="FFFF00"/>
                </a:solidFill>
              </a:ln>
              <a:solidFill>
                <a:srgbClr val="AAEBA5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Рисунок 5" descr="C:\Мои документы\Мои рисунки\Мои рисунки\Прикол\Кaртинки\96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714356"/>
            <a:ext cx="864399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n>
                  <a:solidFill>
                    <a:srgbClr val="FFFF00"/>
                  </a:solidFill>
                </a:ln>
                <a:solidFill>
                  <a:srgbClr val="DE70F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МУЗЫКАЛЬНАЯ</a:t>
            </a:r>
          </a:p>
          <a:p>
            <a:pPr algn="ctr"/>
            <a:endParaRPr lang="ru-RU" sz="4400" b="1" dirty="0" smtClean="0">
              <a:ln>
                <a:solidFill>
                  <a:srgbClr val="FFFF00"/>
                </a:solidFill>
              </a:ln>
              <a:solidFill>
                <a:srgbClr val="DE70F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9600" b="1" dirty="0" smtClean="0">
                <a:ln>
                  <a:solidFill>
                    <a:srgbClr val="FFFF00"/>
                  </a:solidFill>
                </a:ln>
                <a:solidFill>
                  <a:srgbClr val="DE70F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ПАУЗА</a:t>
            </a:r>
            <a:endParaRPr lang="ru-RU" dirty="0">
              <a:solidFill>
                <a:srgbClr val="DE70F0"/>
              </a:solidFill>
            </a:endParaRPr>
          </a:p>
        </p:txBody>
      </p:sp>
      <p:pic>
        <p:nvPicPr>
          <p:cNvPr id="8" name="Коля, 12 Б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2999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7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71480"/>
            <a:ext cx="7000924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9600" b="1" spc="50" dirty="0" smtClean="0">
                <a:ln w="11430">
                  <a:solidFill>
                    <a:srgbClr val="C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ДВОЙНАЯ </a:t>
            </a:r>
          </a:p>
          <a:p>
            <a:pPr algn="r"/>
            <a:r>
              <a:rPr lang="ru-RU" sz="9600" b="1" spc="50" dirty="0" smtClean="0">
                <a:ln w="11430">
                  <a:solidFill>
                    <a:srgbClr val="C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</a:t>
            </a:r>
            <a:endParaRPr lang="ru-RU" sz="9600" b="1" spc="50" dirty="0">
              <a:ln w="11430">
                <a:solidFill>
                  <a:srgbClr val="C0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350x500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8596" y="2000240"/>
            <a:ext cx="4143404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EB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571604" y="5715016"/>
            <a:ext cx="6643734" cy="857256"/>
          </a:xfrm>
          <a:prstGeom prst="rect">
            <a:avLst/>
          </a:prstGeom>
          <a:solidFill>
            <a:srgbClr val="AAEBA5"/>
          </a:solidFill>
          <a:ln>
            <a:solidFill>
              <a:srgbClr val="AAEB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Туалет                             - 3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428604"/>
            <a:ext cx="8429684" cy="857256"/>
          </a:xfrm>
          <a:prstGeom prst="rect">
            <a:avLst/>
          </a:prstGeom>
          <a:solidFill>
            <a:srgbClr val="AAEBA5"/>
          </a:solidFill>
          <a:ln>
            <a:solidFill>
              <a:srgbClr val="AAEBA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5400" b="1" dirty="0" smtClean="0">
                <a:ln>
                  <a:solidFill>
                    <a:srgbClr val="92D050"/>
                  </a:solidFill>
                </a:ln>
                <a:solidFill>
                  <a:srgbClr val="0033CC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Любимое место в школе?</a:t>
            </a:r>
            <a:endParaRPr lang="ru-RU" sz="2800" b="1" dirty="0" smtClean="0">
              <a:ln>
                <a:solidFill>
                  <a:srgbClr val="92D050"/>
                </a:solidFill>
              </a:ln>
              <a:solidFill>
                <a:srgbClr val="0033CC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4572008"/>
            <a:ext cx="6643734" cy="1000132"/>
          </a:xfrm>
          <a:prstGeom prst="rect">
            <a:avLst/>
          </a:prstGeom>
          <a:solidFill>
            <a:srgbClr val="AAEBA5"/>
          </a:solidFill>
          <a:ln>
            <a:solidFill>
              <a:srgbClr val="AAEB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Кабинет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директора по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УВР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- 4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3643314"/>
            <a:ext cx="6643734" cy="785818"/>
          </a:xfrm>
          <a:prstGeom prst="rect">
            <a:avLst/>
          </a:prstGeom>
          <a:solidFill>
            <a:srgbClr val="AAEBA5"/>
          </a:solidFill>
          <a:ln>
            <a:solidFill>
              <a:srgbClr val="AAEB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Диван                           - 20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2571744"/>
            <a:ext cx="6643734" cy="785818"/>
          </a:xfrm>
          <a:prstGeom prst="rect">
            <a:avLst/>
          </a:prstGeom>
          <a:solidFill>
            <a:srgbClr val="AAEBA5"/>
          </a:solidFill>
          <a:ln>
            <a:solidFill>
              <a:srgbClr val="AAEB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Учебный кабинет      	- 26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1500174"/>
            <a:ext cx="6643734" cy="714380"/>
          </a:xfrm>
          <a:prstGeom prst="rect">
            <a:avLst/>
          </a:prstGeom>
          <a:solidFill>
            <a:srgbClr val="AAEBA5"/>
          </a:solidFill>
          <a:ln>
            <a:solidFill>
              <a:srgbClr val="AAEB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оградой	                    - 41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0" name="Улыбающееся лицо 19"/>
          <p:cNvSpPr/>
          <p:nvPr/>
        </p:nvSpPr>
        <p:spPr>
          <a:xfrm>
            <a:off x="500034" y="1714488"/>
            <a:ext cx="500066" cy="500066"/>
          </a:xfrm>
          <a:prstGeom prst="smileyFace">
            <a:avLst/>
          </a:prstGeom>
          <a:solidFill>
            <a:srgbClr val="EA4A9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лыбающееся лицо 20"/>
          <p:cNvSpPr/>
          <p:nvPr/>
        </p:nvSpPr>
        <p:spPr>
          <a:xfrm>
            <a:off x="500034" y="2571744"/>
            <a:ext cx="500066" cy="500066"/>
          </a:xfrm>
          <a:prstGeom prst="smileyFace">
            <a:avLst/>
          </a:prstGeom>
          <a:solidFill>
            <a:srgbClr val="EA4A9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лыбающееся лицо 21"/>
          <p:cNvSpPr/>
          <p:nvPr/>
        </p:nvSpPr>
        <p:spPr>
          <a:xfrm>
            <a:off x="571472" y="3714752"/>
            <a:ext cx="500066" cy="500066"/>
          </a:xfrm>
          <a:prstGeom prst="smileyFace">
            <a:avLst/>
          </a:prstGeom>
          <a:solidFill>
            <a:srgbClr val="EA4A9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лыбающееся лицо 22"/>
          <p:cNvSpPr/>
          <p:nvPr/>
        </p:nvSpPr>
        <p:spPr>
          <a:xfrm>
            <a:off x="571472" y="4786322"/>
            <a:ext cx="500066" cy="500066"/>
          </a:xfrm>
          <a:prstGeom prst="smileyFace">
            <a:avLst/>
          </a:prstGeom>
          <a:solidFill>
            <a:srgbClr val="EA4A9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лыбающееся лицо 23"/>
          <p:cNvSpPr/>
          <p:nvPr/>
        </p:nvSpPr>
        <p:spPr>
          <a:xfrm>
            <a:off x="571472" y="5715016"/>
            <a:ext cx="500066" cy="500066"/>
          </a:xfrm>
          <a:prstGeom prst="smileyFace">
            <a:avLst/>
          </a:prstGeom>
          <a:solidFill>
            <a:srgbClr val="EA4A9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57232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endParaRPr lang="ru-RU" sz="8000" b="1" dirty="0" smtClean="0">
              <a:solidFill>
                <a:srgbClr val="AAEBA5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ru-RU" sz="8000" b="1" dirty="0">
              <a:ln>
                <a:solidFill>
                  <a:srgbClr val="FFFF00"/>
                </a:solidFill>
              </a:ln>
              <a:solidFill>
                <a:srgbClr val="AAEBA5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714356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rgbClr val="DE70F0"/>
              </a:solidFill>
            </a:endParaRPr>
          </a:p>
        </p:txBody>
      </p:sp>
      <p:pic>
        <p:nvPicPr>
          <p:cNvPr id="2053" name="Picture 5" descr="C:\Мои документы\Мои рисунки\Мои рисунки\Картинки\Природа\Nature_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0" y="642918"/>
            <a:ext cx="9144000" cy="4278094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n>
                  <a:solidFill>
                    <a:srgbClr val="FF0000"/>
                  </a:solidFill>
                </a:ln>
                <a:solidFill>
                  <a:srgbClr val="FC949E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МУЗЫКАЛЬНАЯ</a:t>
            </a:r>
          </a:p>
          <a:p>
            <a:pPr algn="ctr"/>
            <a:endParaRPr lang="ru-RU" sz="8000" b="1" dirty="0" smtClean="0">
              <a:ln>
                <a:solidFill>
                  <a:srgbClr val="FF0000"/>
                </a:solidFill>
              </a:ln>
              <a:solidFill>
                <a:srgbClr val="FC949E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sz="9600" b="1" dirty="0" smtClean="0">
                <a:ln>
                  <a:solidFill>
                    <a:srgbClr val="FF0000"/>
                  </a:solidFill>
                </a:ln>
                <a:solidFill>
                  <a:srgbClr val="FC949E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ПАУЗА</a:t>
            </a:r>
            <a:endParaRPr lang="ru-RU" sz="8000" b="1" dirty="0">
              <a:ln>
                <a:solidFill>
                  <a:srgbClr val="FF0000"/>
                </a:solidFill>
              </a:ln>
              <a:solidFill>
                <a:srgbClr val="FC949E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MONE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8296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100</Words>
  <Application>Microsoft Office PowerPoint</Application>
  <PresentationFormat>Экран (4:3)</PresentationFormat>
  <Paragraphs>47</Paragraphs>
  <Slides>13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Трек</vt:lpstr>
      <vt:lpstr>Поток</vt:lpstr>
      <vt:lpstr>Обычная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uzer</cp:lastModifiedBy>
  <cp:revision>41</cp:revision>
  <dcterms:created xsi:type="dcterms:W3CDTF">2010-09-24T15:56:40Z</dcterms:created>
  <dcterms:modified xsi:type="dcterms:W3CDTF">2010-12-10T04:02:17Z</dcterms:modified>
</cp:coreProperties>
</file>