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332C-EC58-4718-872C-3591EACAB9C9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6FF6-BA31-4072-BA2E-8274682BE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tif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8.jpeg"/><Relationship Id="rId5" Type="http://schemas.openxmlformats.org/officeDocument/2006/relationships/image" Target="../media/image27.tif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2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142852"/>
            <a:ext cx="50006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ФУНКЦИЯ</a:t>
            </a:r>
            <a:endParaRPr lang="ru-RU" sz="7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7" name="Picture 3" descr="C:\Users\Acer\Desktop\функции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3429024" cy="225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Acer\Desktop\функции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000504"/>
            <a:ext cx="3488329" cy="232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Acer\Desktop\функции\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885858"/>
            <a:ext cx="3071834" cy="251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Acer\Desktop\функции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1357298"/>
            <a:ext cx="3833806" cy="243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cer\Desktop\функции\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2500306"/>
            <a:ext cx="341190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~PP3374.WAV">
            <a:hlinkClick r:id="" action="ppaction://media"/>
          </p:cNvPr>
          <p:cNvPicPr>
            <a:picLocks noRot="1" noChangeAspect="1"/>
          </p:cNvPicPr>
          <p:nvPr>
            <a:wavAudioFile r:embed="rId1" name="~PP3374.WAV"/>
          </p:nvPr>
        </p:nvPicPr>
        <p:blipFill>
          <a:blip r:embed="rId9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2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booksiti.net.ru/books/image/540000077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76344">
            <a:off x="2449886" y="1424761"/>
            <a:ext cx="1791850" cy="27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kniga.ru/upload/image/top888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20717">
            <a:off x="699623" y="2512832"/>
            <a:ext cx="1905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100book.ru/b524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32488">
            <a:off x="4572000" y="1285860"/>
            <a:ext cx="1796422" cy="294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www.bookin.org.ru/book/4686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58219">
            <a:off x="6353182" y="2376811"/>
            <a:ext cx="1840256" cy="276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C:\Users\Acer\Desktop\функции\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57694"/>
            <a:ext cx="2786082" cy="20763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57554" y="5786454"/>
            <a:ext cx="1933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ГРАФИК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~PP1541.WAV">
            <a:hlinkClick r:id="" action="ppaction://media"/>
          </p:cNvPr>
          <p:cNvPicPr>
            <a:picLocks noRot="1" noChangeAspect="1"/>
          </p:cNvPicPr>
          <p:nvPr>
            <a:wavAudioFile r:embed="rId1" name="~PP1541.WAV"/>
          </p:nvPr>
        </p:nvPicPr>
        <p:blipFill>
          <a:blip r:embed="rId9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238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3" name="Picture 1" descr="C:\Users\Acer\Desktop\функции\хинч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2714632" cy="393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285860"/>
            <a:ext cx="4957776" cy="474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5721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А. </a:t>
            </a:r>
            <a:r>
              <a:rPr lang="ru-RU" b="1" i="1" dirty="0" err="1" smtClean="0"/>
              <a:t>Хинчин</a:t>
            </a:r>
            <a:endParaRPr lang="ru-RU" b="1" i="1" dirty="0"/>
          </a:p>
        </p:txBody>
      </p:sp>
      <p:pic>
        <p:nvPicPr>
          <p:cNvPr id="8" name="~PP578.WAV">
            <a:hlinkClick r:id="" action="ppaction://media"/>
          </p:cNvPr>
          <p:cNvPicPr>
            <a:picLocks noRot="1" noChangeAspect="1"/>
          </p:cNvPicPr>
          <p:nvPr>
            <a:wavAudioFile r:embed="rId1" name="~PP578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383" y="0"/>
            <a:ext cx="9192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142852"/>
            <a:ext cx="50006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ФУНКЦИЯ</a:t>
            </a:r>
            <a:endParaRPr lang="ru-RU" sz="7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7409" name="Picture 1" descr="C:\Users\Acer\Desktop\функции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4310071" cy="282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Acer\Desktop\функции\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214422"/>
            <a:ext cx="3567120" cy="267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C:\Users\Acer\Desktop\функции\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71810"/>
            <a:ext cx="3190884" cy="319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20342287">
            <a:off x="309997" y="4514703"/>
            <a:ext cx="17619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41480">
            <a:off x="1509531" y="5281219"/>
            <a:ext cx="13994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i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функция</a:t>
            </a:r>
            <a:endParaRPr lang="ru-RU" sz="2400" i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01857">
            <a:off x="6655096" y="4352313"/>
            <a:ext cx="2251169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LeftDown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функция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979712">
            <a:off x="6867380" y="5638409"/>
            <a:ext cx="1399486" cy="461665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i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функция</a:t>
            </a:r>
            <a:endParaRPr lang="ru-RU" sz="2400" i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~PP392.WAV">
            <a:hlinkClick r:id="" action="ppaction://media"/>
          </p:cNvPr>
          <p:cNvPicPr>
            <a:picLocks noRot="1" noChangeAspect="1"/>
          </p:cNvPicPr>
          <p:nvPr>
            <a:wavAudioFile r:embed="rId1" name="~PP392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2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 descr="C:\Users\Acer\Desktop\функции\23.jpg"/>
          <p:cNvPicPr>
            <a:picLocks noChangeAspect="1" noChangeArrowheads="1"/>
          </p:cNvPicPr>
          <p:nvPr/>
        </p:nvPicPr>
        <p:blipFill>
          <a:blip r:embed="rId4"/>
          <a:srcRect t="27500" r="17941"/>
          <a:stretch>
            <a:fillRect/>
          </a:stretch>
        </p:blipFill>
        <p:spPr bwMode="auto">
          <a:xfrm>
            <a:off x="928662" y="1142984"/>
            <a:ext cx="6643734" cy="207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Acer\Desktop\функции\кузнец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42540">
            <a:off x="221209" y="3590049"/>
            <a:ext cx="3452810" cy="265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Acer\Desktop\функции\сапожник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76094">
            <a:off x="5549037" y="3591182"/>
            <a:ext cx="326055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Users\Acer\Desktop\функции\гончар.jpg"/>
          <p:cNvPicPr>
            <a:picLocks noChangeAspect="1" noChangeArrowheads="1"/>
          </p:cNvPicPr>
          <p:nvPr/>
        </p:nvPicPr>
        <p:blipFill>
          <a:blip r:embed="rId7" cstate="print"/>
          <a:srcRect l="5610" t="3969" r="10247" b="12687"/>
          <a:stretch>
            <a:fillRect/>
          </a:stretch>
        </p:blipFill>
        <p:spPr bwMode="auto">
          <a:xfrm>
            <a:off x="3643306" y="3429000"/>
            <a:ext cx="1836977" cy="2571768"/>
          </a:xfrm>
          <a:prstGeom prst="rect">
            <a:avLst/>
          </a:prstGeom>
          <a:noFill/>
        </p:spPr>
      </p:pic>
      <p:pic>
        <p:nvPicPr>
          <p:cNvPr id="15" name="~PP2851.WAV">
            <a:hlinkClick r:id="" action="ppaction://media"/>
          </p:cNvPr>
          <p:cNvPicPr>
            <a:picLocks noRot="1" noChangeAspect="1"/>
          </p:cNvPicPr>
          <p:nvPr>
            <a:wavAudioFile r:embed="rId1" name="~PP2851.WAV"/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2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478632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Лейбниц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48577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Бернулли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28596" y="928670"/>
            <a:ext cx="2321737" cy="3537012"/>
            <a:chOff x="428596" y="928670"/>
            <a:chExt cx="2321737" cy="3537012"/>
          </a:xfrm>
        </p:grpSpPr>
        <p:pic>
          <p:nvPicPr>
            <p:cNvPr id="15361" name="Picture 1" descr="C:\Users\Acer\Desktop\функции\leibniz готфрид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571612"/>
              <a:ext cx="2304537" cy="28940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642910" y="928670"/>
              <a:ext cx="1035851" cy="64294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643042" y="928670"/>
              <a:ext cx="1107291" cy="64294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6" name="Picture 6" descr="C:\Users\Acer\Desktop\noticeboard%20pin.tif"/>
          <p:cNvPicPr>
            <a:picLocks noChangeAspect="1" noChangeArrowheads="1"/>
          </p:cNvPicPr>
          <p:nvPr/>
        </p:nvPicPr>
        <p:blipFill>
          <a:blip r:embed="rId5"/>
          <a:srcRect r="43750" b="1315"/>
          <a:stretch>
            <a:fillRect/>
          </a:stretch>
        </p:blipFill>
        <p:spPr bwMode="auto">
          <a:xfrm>
            <a:off x="1571604" y="571480"/>
            <a:ext cx="357189" cy="446487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5857884" y="857232"/>
            <a:ext cx="2513264" cy="3783010"/>
            <a:chOff x="5857884" y="857232"/>
            <a:chExt cx="2513264" cy="3783010"/>
          </a:xfrm>
        </p:grpSpPr>
        <p:pic>
          <p:nvPicPr>
            <p:cNvPr id="15362" name="Picture 2" descr="C:\Users\Acer\Desktop\функции\иоган бернулли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57884" y="1571612"/>
              <a:ext cx="2513264" cy="3068630"/>
            </a:xfrm>
            <a:prstGeom prst="round2DiagRect">
              <a:avLst>
                <a:gd name="adj1" fmla="val 0"/>
                <a:gd name="adj2" fmla="val 13503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929322" y="857232"/>
              <a:ext cx="1035851" cy="64294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6929454" y="857232"/>
              <a:ext cx="1107291" cy="64294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6" descr="C:\Users\Acer\Desktop\noticeboard%20pin.tif"/>
          <p:cNvPicPr>
            <a:picLocks noChangeAspect="1" noChangeArrowheads="1"/>
          </p:cNvPicPr>
          <p:nvPr/>
        </p:nvPicPr>
        <p:blipFill>
          <a:blip r:embed="rId5"/>
          <a:srcRect r="43750" b="1315"/>
          <a:stretch>
            <a:fillRect/>
          </a:stretch>
        </p:blipFill>
        <p:spPr bwMode="auto">
          <a:xfrm>
            <a:off x="6858016" y="500042"/>
            <a:ext cx="357189" cy="446487"/>
          </a:xfrm>
          <a:prstGeom prst="rect">
            <a:avLst/>
          </a:prstGeom>
          <a:noFill/>
        </p:spPr>
      </p:pic>
      <p:sp>
        <p:nvSpPr>
          <p:cNvPr id="24" name="Загнутый угол 23"/>
          <p:cNvSpPr/>
          <p:nvPr/>
        </p:nvSpPr>
        <p:spPr>
          <a:xfrm>
            <a:off x="3000364" y="2285992"/>
            <a:ext cx="2500330" cy="350046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Функцией переменной величины называется количество, образовано каким угодно способом из этой переменной величины и постоянных</a:t>
            </a:r>
          </a:p>
          <a:p>
            <a:pPr algn="ctr"/>
            <a:endParaRPr lang="ru-RU" dirty="0" smtClean="0"/>
          </a:p>
          <a:p>
            <a:pPr algn="r"/>
            <a:r>
              <a:rPr lang="ru-RU" sz="1100" dirty="0" smtClean="0"/>
              <a:t>И. Бернулли</a:t>
            </a:r>
            <a:endParaRPr lang="ru-RU" sz="1100" dirty="0"/>
          </a:p>
        </p:txBody>
      </p:sp>
      <p:pic>
        <p:nvPicPr>
          <p:cNvPr id="15365" name="Picture 5" descr="C:\Users\Acer\Desktop\noticeboard%20pin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000240"/>
            <a:ext cx="674294" cy="481011"/>
          </a:xfrm>
          <a:prstGeom prst="rect">
            <a:avLst/>
          </a:prstGeom>
          <a:noFill/>
        </p:spPr>
      </p:pic>
      <p:pic>
        <p:nvPicPr>
          <p:cNvPr id="18" name="~PP3830.WAV">
            <a:hlinkClick r:id="" action="ppaction://media"/>
          </p:cNvPr>
          <p:cNvPicPr>
            <a:picLocks noRot="1" noChangeAspect="1"/>
          </p:cNvPicPr>
          <p:nvPr>
            <a:wavAudioFile r:embed="rId1" name="~PP3830.WAV"/>
          </p:nvPr>
        </p:nvPicPr>
        <p:blipFill>
          <a:blip r:embed="rId8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2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5" name="Picture 1" descr="C:\Users\Acer\Desktop\функции\эйле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2857520" cy="404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857364"/>
            <a:ext cx="527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93.WAV">
            <a:hlinkClick r:id="" action="ppaction://media"/>
          </p:cNvPr>
          <p:cNvPicPr>
            <a:picLocks noRot="1" noChangeAspect="1"/>
          </p:cNvPicPr>
          <p:nvPr>
            <a:wavAudioFile r:embed="rId1" name="~PP93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7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2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857364"/>
            <a:ext cx="929081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математике всякое правило,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устанавливающее  соответствие,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называется функцией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~PP2653.WAV">
            <a:hlinkClick r:id="" action="ppaction://media"/>
          </p:cNvPr>
          <p:cNvPicPr>
            <a:picLocks noRot="1" noChangeAspect="1"/>
          </p:cNvPicPr>
          <p:nvPr>
            <a:wavAudioFile r:embed="rId1" name="~PP2653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47</Words>
  <Application>Microsoft Office PowerPoint</Application>
  <PresentationFormat>Экран (4:3)</PresentationFormat>
  <Paragraphs>16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Владелец</cp:lastModifiedBy>
  <cp:revision>12</cp:revision>
  <dcterms:created xsi:type="dcterms:W3CDTF">2010-01-25T17:30:47Z</dcterms:created>
  <dcterms:modified xsi:type="dcterms:W3CDTF">2010-01-26T11:29:30Z</dcterms:modified>
</cp:coreProperties>
</file>