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7" r:id="rId3"/>
    <p:sldId id="268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BD767-7583-4E9A-8EC8-4AADD8266480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9606-BB6B-4FAF-A895-E8261816D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C4F5-AC0B-4C03-B634-9216FE4F4666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4BAA-000D-4B87-B91F-ADAF948FA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D5AC-7348-468E-A42D-BDBCD1CC0A53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14A2-495A-45BA-86AD-3635264D6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4FE4-7D96-47DE-A529-581B3D12F751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C680-63C6-4B37-962D-2E06CCA5E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2B0C-10B2-425C-A56A-C93B76B2E07A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6BE7-16B9-4CC0-AFF5-C0A3C3078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DA10-1F54-435F-B6C8-B205FDA71024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8E61-D8A7-4BF4-8693-7A627CF57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92BE-CF0A-4913-8450-1CD333B57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EA902-F9E9-4FF1-877F-9754D1ADB082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618D-33AA-4F5A-AD5B-DC4515CC90B3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B958-9734-4A61-9874-29F6D8FCF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571D-1C0C-43A1-B892-950227CC4C2C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5804-05C0-4E2F-AC8D-2E41616F3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2464-EB79-439D-B317-39E55AF2F40D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74F3-6BFB-4826-B224-91525C464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681E-A815-4F30-A962-652AEDCEA96E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033C-15B0-4AE9-B0DE-13F3ED234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D6872F1-7E6D-4DCD-95A7-BEAEC3BFD69C}" type="datetimeFigureOut">
              <a:rPr lang="ru-RU"/>
              <a:pPr>
                <a:defRPr/>
              </a:pPr>
              <a:t>05.05.2011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B3E62C-0225-4767-96EA-12099450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82" r:id="rId5"/>
    <p:sldLayoutId id="2147483777" r:id="rId6"/>
    <p:sldLayoutId id="2147483776" r:id="rId7"/>
    <p:sldLayoutId id="2147483783" r:id="rId8"/>
    <p:sldLayoutId id="2147483784" r:id="rId9"/>
    <p:sldLayoutId id="2147483775" r:id="rId10"/>
    <p:sldLayoutId id="21474837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hewallpapers.org/photo/32377/Autumn-013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allpapers.org/photo/32377/Autumn-01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vv.ru/photos/img/195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Обобщение по теме «Славная осень!»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Закрепление знаний по теме «Изменения в природе, жизни растений и животных в осенние месяцы».</a:t>
            </a:r>
          </a:p>
          <a:p>
            <a:pPr algn="ctr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Урок разработан: 		учителем начальных классов 					ГОУ школы – интерната с. Ковалевского 				Краснодарского края		 				Корневой Ириной Николаевной 					категория: высшая 						стаж работы: 23 года</a:t>
            </a:r>
            <a:endParaRPr lang="ru-RU" sz="20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чтения и развития речи + развития устной речи на основе изучения предметов и явлений окружающей действительности      3 класс специальной (коррекционной) школы </a:t>
            </a:r>
            <a:r>
              <a:rPr sz="22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2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вида</a:t>
            </a:r>
            <a:endParaRPr lang="ru-RU" sz="22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Корнева И.Н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928688"/>
            <a:ext cx="77724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Корнева И.Н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432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Корнева И.Н\12.jpg"/>
          <p:cNvPicPr>
            <a:picLocks noChangeAspect="1" noChangeArrowheads="1"/>
          </p:cNvPicPr>
          <p:nvPr/>
        </p:nvPicPr>
        <p:blipFill>
          <a:blip r:embed="rId2"/>
          <a:srcRect t="47108"/>
          <a:stretch>
            <a:fillRect/>
          </a:stretch>
        </p:blipFill>
        <p:spPr bwMode="auto">
          <a:xfrm>
            <a:off x="785813" y="571500"/>
            <a:ext cx="7772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Корнева И.Н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14375"/>
            <a:ext cx="7432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1 группа – подготовить чтение по ролям рассказа 			Г. Скребицкого «Всяк по-своему».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 группа – прочитать рассказ, ответить на вопросы 				№ 1-3.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Осенняя аллея , жёлтое, осень, природа.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3286125"/>
            <a:ext cx="38496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Администратор\Рабочий стол\65395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14313"/>
            <a:ext cx="3822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истратор\Рабочий стол\0_25e7c_9fee65c9_XL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1431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00750" y="3071813"/>
            <a:ext cx="1981200" cy="381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071563" y="3071813"/>
            <a:ext cx="1643062" cy="428625"/>
          </a:xfr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00438" y="6143625"/>
            <a:ext cx="1984375" cy="447675"/>
          </a:xfrm>
        </p:spPr>
        <p:txBody>
          <a:bodyPr/>
          <a:lstStyle/>
          <a:p>
            <a:pPr algn="ctr"/>
            <a:r>
              <a:rPr lang="ru-RU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65395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382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Осенняя аллея , жёлтое, осень, природа.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0"/>
            <a:ext cx="38496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Администратор\Рабочий стол\0_25e7c_9fee65c9_XL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335756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357563" y="6286500"/>
            <a:ext cx="2571750" cy="400050"/>
          </a:xfrm>
        </p:spPr>
        <p:txBody>
          <a:bodyPr>
            <a:normAutofit fontScale="925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19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857875" y="2857500"/>
            <a:ext cx="1984375" cy="471488"/>
          </a:xfrm>
        </p:spPr>
        <p:txBody>
          <a:bodyPr>
            <a:noAutofit/>
          </a:bodyPr>
          <a:lstStyle/>
          <a:p>
            <a:pPr algn="ctr" fontAlgn="auto"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18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63" y="2857500"/>
            <a:ext cx="1981200" cy="428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VV.RU Фотографии Лес Осенний лес.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8289925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орнева И.Н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85750"/>
            <a:ext cx="6018212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25" y="5857875"/>
            <a:ext cx="5715000" cy="4286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ОПЯТА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500063" y="428625"/>
            <a:ext cx="8034337" cy="3922713"/>
            <a:chOff x="214282" y="214290"/>
            <a:chExt cx="8034520" cy="3923193"/>
          </a:xfrm>
        </p:grpSpPr>
        <p:pic>
          <p:nvPicPr>
            <p:cNvPr id="18435" name="Picture 2" descr="H:\Корнева И.Н\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0"/>
              <a:ext cx="5400000" cy="392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6" name="Picture 3" descr="H:\Корнева И.Н\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2132" y="214290"/>
              <a:ext cx="2676670" cy="392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9842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грибы собирал Павлик?</a:t>
            </a:r>
            <a:endParaRPr lang="ru-RU" sz="24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орнева И.Н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3"/>
            <a:ext cx="6858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Корнева И.Н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7921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орнева И.Н\12.jpg"/>
          <p:cNvPicPr>
            <a:picLocks noChangeAspect="1" noChangeArrowheads="1"/>
          </p:cNvPicPr>
          <p:nvPr/>
        </p:nvPicPr>
        <p:blipFill>
          <a:blip r:embed="rId2"/>
          <a:srcRect b="50475"/>
          <a:stretch>
            <a:fillRect/>
          </a:stretch>
        </p:blipFill>
        <p:spPr bwMode="auto">
          <a:xfrm>
            <a:off x="714375" y="928688"/>
            <a:ext cx="77724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00B05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70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Constantia</vt:lpstr>
      <vt:lpstr>Arial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Б</vt:lpstr>
      <vt:lpstr>Сентябрь</vt:lpstr>
      <vt:lpstr>Слайд 4</vt:lpstr>
      <vt:lpstr>ОПЯТА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чтения и развития речи, развития устной речи на основе изучения предметов и явлений окружающей действительности 3 класс специальной (коррекционной )школы VIII  Обобщение по теме «Славная осень!» Закрепление знаний по теме «Изменения в природе, жизни растений и животных в осенние месяцы». Урок разработан: учителем начальных классов ГОУ школы – интерната с. Ковалевского Краснодарского края Корневой Ириной Николаевной категория: высшая стаж работы: 23 года</dc:title>
  <dc:creator>XP GAME 2007</dc:creator>
  <cp:lastModifiedBy>nadezhda.pronskaya</cp:lastModifiedBy>
  <cp:revision>18</cp:revision>
  <dcterms:created xsi:type="dcterms:W3CDTF">2011-01-27T15:15:50Z</dcterms:created>
  <dcterms:modified xsi:type="dcterms:W3CDTF">2011-05-05T13:06:03Z</dcterms:modified>
</cp:coreProperties>
</file>