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42"/>
  </p:notesMasterIdLst>
  <p:sldIdLst>
    <p:sldId id="336" r:id="rId5"/>
    <p:sldId id="337" r:id="rId6"/>
    <p:sldId id="296" r:id="rId7"/>
    <p:sldId id="297" r:id="rId8"/>
    <p:sldId id="300" r:id="rId9"/>
    <p:sldId id="301" r:id="rId10"/>
    <p:sldId id="305" r:id="rId11"/>
    <p:sldId id="298" r:id="rId12"/>
    <p:sldId id="302" r:id="rId13"/>
    <p:sldId id="303" r:id="rId14"/>
    <p:sldId id="306" r:id="rId15"/>
    <p:sldId id="311" r:id="rId16"/>
    <p:sldId id="304" r:id="rId17"/>
    <p:sldId id="307" r:id="rId18"/>
    <p:sldId id="308" r:id="rId19"/>
    <p:sldId id="309" r:id="rId20"/>
    <p:sldId id="314" r:id="rId21"/>
    <p:sldId id="310" r:id="rId22"/>
    <p:sldId id="312" r:id="rId23"/>
    <p:sldId id="313" r:id="rId24"/>
    <p:sldId id="315" r:id="rId25"/>
    <p:sldId id="316" r:id="rId26"/>
    <p:sldId id="321" r:id="rId27"/>
    <p:sldId id="318" r:id="rId28"/>
    <p:sldId id="317" r:id="rId29"/>
    <p:sldId id="319" r:id="rId30"/>
    <p:sldId id="322" r:id="rId31"/>
    <p:sldId id="320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FFFFFF"/>
    <a:srgbClr val="777777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1" autoAdjust="0"/>
    <p:restoredTop sz="91882" autoAdjust="0"/>
  </p:normalViewPr>
  <p:slideViewPr>
    <p:cSldViewPr>
      <p:cViewPr varScale="1">
        <p:scale>
          <a:sx n="104" d="100"/>
          <a:sy n="104" d="100"/>
        </p:scale>
        <p:origin x="-7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C238408C-6839-46EE-8131-EDA75C487F2E}" type="datetimeFigureOut">
              <a:rPr/>
              <a:pPr/>
              <a:t>10/5/2008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Образцы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87D77045-401A-4D5E-BFE3-54C21A8A6634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6"/>
            <a:ext cx="2133600" cy="365125"/>
          </a:xfrm>
        </p:spPr>
        <p:txBody>
          <a:bodyPr/>
          <a:lstStyle>
            <a:lvl1pPr latinLnBrk="0">
              <a:defRPr lang="ru-RU">
                <a:latin typeface="+mn-lt"/>
                <a:cs typeface="Arial" pitchFamily="34" charset="0"/>
              </a:defRPr>
            </a:lvl1pPr>
            <a:extLst/>
          </a:lstStyle>
          <a:p>
            <a:fld id="{743653DA-8BF4-4869-96FE-9BCF43372D46}" type="datetimeFigureOut">
              <a:rPr/>
              <a:pPr/>
              <a:t>10/5/2008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6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6"/>
            <a:ext cx="457200" cy="365125"/>
          </a:xfrm>
        </p:spPr>
        <p:txBody>
          <a:bodyPr/>
          <a:lstStyle>
            <a:extLst/>
          </a:lstStyle>
          <a:p>
            <a:fld id="{72AC53DF-4216-466D-99A7-94400E6C2A25}" type="slidenum">
              <a:rPr/>
              <a:pPr/>
              <a:t>‹#›</a:t>
            </a:fld>
            <a:endParaRPr lang="ru-RU"/>
          </a:p>
        </p:txBody>
      </p:sp>
      <p:sp>
        <p:nvSpPr>
          <p:cNvPr id="39" name="Rectangle 38"/>
          <p:cNvSpPr/>
          <p:nvPr/>
        </p:nvSpPr>
        <p:spPr>
          <a:xfrm>
            <a:off x="309559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ctr" latinLnBrk="0">
              <a:defRPr lang="ru-RU" sz="380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 latinLnBrk="0">
              <a:spcBef>
                <a:spcPts val="0"/>
              </a:spcBef>
              <a:buNone/>
              <a:defRPr lang="ru-RU"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8" name="Rectangle 57"/>
          <p:cNvSpPr/>
          <p:nvPr/>
        </p:nvSpPr>
        <p:spPr>
          <a:xfrm flipH="1">
            <a:off x="37153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59" name="Rectangle 5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60" name="Rectangle 59"/>
          <p:cNvSpPr/>
          <p:nvPr/>
        </p:nvSpPr>
        <p:spPr>
          <a:xfrm flipH="1">
            <a:off x="448451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61" name="Rectangle 60"/>
          <p:cNvSpPr/>
          <p:nvPr/>
        </p:nvSpPr>
        <p:spPr>
          <a:xfrm flipH="1">
            <a:off x="476703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62" name="Rectangle 61"/>
          <p:cNvSpPr/>
          <p:nvPr/>
        </p:nvSpPr>
        <p:spPr>
          <a:xfrm>
            <a:off x="500479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latinLnBrk="0">
              <a:defRPr lang="ru-RU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latinLnBrk="0">
              <a:defRPr lang="ru-RU">
                <a:latin typeface="+mn-lt"/>
              </a:defRPr>
            </a:lvl1pPr>
            <a:lvl2pPr>
              <a:defRPr lang="ru-RU">
                <a:latin typeface="+mn-lt"/>
              </a:defRPr>
            </a:lvl2pPr>
            <a:lvl3pPr>
              <a:defRPr lang="ru-RU">
                <a:latin typeface="+mn-lt"/>
              </a:defRPr>
            </a:lvl3pPr>
            <a:lvl4pPr>
              <a:defRPr lang="ru-RU">
                <a:latin typeface="+mn-lt"/>
              </a:defRPr>
            </a:lvl4pPr>
            <a:lvl5pPr>
              <a:defRPr lang="ru-RU">
                <a:latin typeface="+mn-lt"/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129108-AC8D-4212-9283-60D9E99BF07A}" type="datetimeFigureOut">
              <a:rPr/>
              <a:pPr/>
              <a:t>10/5/2008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1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latinLnBrk="0">
              <a:buNone/>
              <a:defRPr lang="ru-RU" sz="4000" b="1" cap="all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 anchor="t"/>
          <a:lstStyle>
            <a:lvl1pPr marL="374904" latinLnBrk="0">
              <a:buNone/>
              <a:defRPr lang="ru-RU" sz="2000">
                <a:solidFill>
                  <a:schemeClr val="tx2"/>
                </a:solidFill>
              </a:defRPr>
            </a:lvl1pPr>
            <a:lvl2pPr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ED3D3-6235-4F4C-B439-DF277FB555A7}" type="datetimeFigureOut">
              <a:rPr/>
              <a:pPr/>
              <a:t>10/5/2008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6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lvl1pPr latinLnBrk="0">
              <a:defRPr lang="ru-RU">
                <a:solidFill>
                  <a:schemeClr val="bg2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1"/>
            <a:ext cx="4038600" cy="4525963"/>
          </a:xfrm>
        </p:spPr>
        <p:txBody>
          <a:bodyPr/>
          <a:lstStyle>
            <a:lvl1pPr marL="0" indent="0" latinLnBrk="0">
              <a:buFontTx/>
              <a:buNone/>
              <a:defRPr lang="ru-RU" sz="2000">
                <a:solidFill>
                  <a:schemeClr val="bg1"/>
                </a:solidFill>
              </a:defRPr>
            </a:lvl1pPr>
            <a:lvl2pPr>
              <a:defRPr lang="ru-RU" sz="2400"/>
            </a:lvl2pPr>
            <a:lvl3pPr>
              <a:defRPr lang="ru-RU" sz="2000"/>
            </a:lvl3pPr>
            <a:lvl4pPr>
              <a:defRPr lang="ru-RU" sz="1800"/>
            </a:lvl4pPr>
            <a:lvl5pPr>
              <a:defRPr lang="ru-RU"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1"/>
            <a:ext cx="4038600" cy="4525963"/>
          </a:xfrm>
        </p:spPr>
        <p:txBody>
          <a:bodyPr/>
          <a:lstStyle>
            <a:lvl1pPr latinLnBrk="0">
              <a:defRPr lang="ru-RU" sz="2800">
                <a:solidFill>
                  <a:schemeClr val="bg1"/>
                </a:solidFill>
              </a:defRPr>
            </a:lvl1pPr>
            <a:lvl2pPr>
              <a:defRPr lang="ru-RU" sz="2400">
                <a:solidFill>
                  <a:schemeClr val="bg1"/>
                </a:solidFill>
              </a:defRPr>
            </a:lvl2pPr>
            <a:lvl3pPr>
              <a:defRPr lang="ru-RU" sz="2000">
                <a:solidFill>
                  <a:schemeClr val="bg1"/>
                </a:solidFill>
              </a:defRPr>
            </a:lvl3pPr>
            <a:lvl4pPr>
              <a:defRPr lang="ru-RU" sz="1800">
                <a:solidFill>
                  <a:schemeClr val="bg1"/>
                </a:solidFill>
              </a:defRPr>
            </a:lvl4pPr>
            <a:lvl5pPr>
              <a:defRPr lang="ru-RU" sz="1800">
                <a:solidFill>
                  <a:schemeClr val="bg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ru-RU">
                <a:solidFill>
                  <a:schemeClr val="bg2"/>
                </a:solidFill>
              </a:defRPr>
            </a:lvl1pPr>
            <a:extLst/>
          </a:lstStyle>
          <a:p>
            <a:fld id="{3B5F1E3E-4B2F-4895-B65E-28B2E64F39F6}" type="datetimeFigureOut">
              <a:rPr/>
              <a:pPr/>
              <a:t>10/5/2008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ru-RU">
                <a:solidFill>
                  <a:schemeClr val="bg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ru-RU">
                <a:solidFill>
                  <a:schemeClr val="bg2"/>
                </a:solidFill>
              </a:defRPr>
            </a:lvl1pPr>
            <a:extLst/>
          </a:lstStyle>
          <a:p>
            <a:fld id="{1AD93096-5B34-4342-9326-69289CEAE4C2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2265"/>
            <a:ext cx="86868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 algn="ctr" latinLnBrk="0">
              <a:defRPr lang="ru-RU" sz="4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09750"/>
            <a:ext cx="4040188" cy="639762"/>
          </a:xfrm>
        </p:spPr>
        <p:txBody>
          <a:bodyPr anchor="ctr"/>
          <a:lstStyle>
            <a:lvl1pPr marL="73152" indent="0" algn="l" latinLnBrk="0">
              <a:buNone/>
              <a:defRPr lang="ru-RU" sz="2400" b="1">
                <a:solidFill>
                  <a:schemeClr val="accent2"/>
                </a:solidFill>
              </a:defRPr>
            </a:lvl1pPr>
            <a:lvl2pPr>
              <a:buNone/>
              <a:defRPr lang="ru-RU" sz="2000" b="1"/>
            </a:lvl2pPr>
            <a:lvl3pPr>
              <a:buNone/>
              <a:defRPr lang="ru-RU" sz="1800" b="1"/>
            </a:lvl3pPr>
            <a:lvl4pPr>
              <a:buNone/>
              <a:defRPr lang="ru-RU" sz="1600" b="1"/>
            </a:lvl4pPr>
            <a:lvl5pPr>
              <a:buNone/>
              <a:defRPr lang="ru-RU"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6" y="1809750"/>
            <a:ext cx="4041775" cy="639762"/>
          </a:xfrm>
        </p:spPr>
        <p:txBody>
          <a:bodyPr anchor="ctr"/>
          <a:lstStyle>
            <a:lvl1pPr marL="73152" indent="0" latinLnBrk="0">
              <a:buNone/>
              <a:defRPr lang="ru-RU" sz="2400" b="1">
                <a:solidFill>
                  <a:schemeClr val="accent2"/>
                </a:solidFill>
              </a:defRPr>
            </a:lvl1pPr>
            <a:lvl2pPr>
              <a:buNone/>
              <a:defRPr lang="ru-RU" sz="2000" b="1"/>
            </a:lvl2pPr>
            <a:lvl3pPr>
              <a:buNone/>
              <a:defRPr lang="ru-RU" sz="1800" b="1"/>
            </a:lvl3pPr>
            <a:lvl4pPr>
              <a:buNone/>
              <a:defRPr lang="ru-RU" sz="1600" b="1"/>
            </a:lvl4pPr>
            <a:lvl5pPr>
              <a:buNone/>
              <a:defRPr lang="ru-RU"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1" y="2459037"/>
            <a:ext cx="4040188" cy="3959352"/>
          </a:xfrm>
        </p:spPr>
        <p:txBody>
          <a:bodyPr/>
          <a:lstStyle>
            <a:lvl1pPr latinLnBrk="0">
              <a:defRPr lang="ru-RU" sz="2400">
                <a:solidFill>
                  <a:schemeClr val="tx1"/>
                </a:solidFill>
              </a:defRPr>
            </a:lvl1pPr>
            <a:lvl2pPr>
              <a:defRPr lang="ru-RU" sz="2000">
                <a:solidFill>
                  <a:schemeClr val="tx1"/>
                </a:solidFill>
              </a:defRPr>
            </a:lvl2pPr>
            <a:lvl3pPr>
              <a:defRPr lang="ru-RU" sz="1800">
                <a:solidFill>
                  <a:schemeClr val="tx1"/>
                </a:solidFill>
              </a:defRPr>
            </a:lvl3pPr>
            <a:lvl4pPr>
              <a:defRPr lang="ru-RU" sz="1600">
                <a:solidFill>
                  <a:schemeClr val="tx1"/>
                </a:solidFill>
              </a:defRPr>
            </a:lvl4pPr>
            <a:lvl5pPr>
              <a:defRPr lang="ru-RU" sz="16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59037"/>
            <a:ext cx="4041775" cy="3959352"/>
          </a:xfrm>
        </p:spPr>
        <p:txBody>
          <a:bodyPr/>
          <a:lstStyle>
            <a:lvl1pPr latinLnBrk="0">
              <a:defRPr lang="ru-RU" sz="2400"/>
            </a:lvl1pPr>
            <a:lvl2pPr>
              <a:defRPr lang="ru-RU" sz="2000"/>
            </a:lvl2pPr>
            <a:lvl3pPr>
              <a:defRPr lang="ru-RU" sz="1800"/>
            </a:lvl3pPr>
            <a:lvl4pPr>
              <a:defRPr lang="ru-RU" sz="1600"/>
            </a:lvl4pPr>
            <a:lvl5pPr>
              <a:defRPr lang="ru-RU"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85435-8225-4333-BFFA-0096413F0D76}" type="datetimeFigureOut">
              <a:rPr/>
              <a:pPr/>
              <a:t>10/5/2008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87791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20" name="Rectangle 19"/>
          <p:cNvSpPr/>
          <p:nvPr/>
        </p:nvSpPr>
        <p:spPr>
          <a:xfrm flipH="1">
            <a:off x="14977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22" name="Rectangle 21"/>
          <p:cNvSpPr/>
          <p:nvPr/>
        </p:nvSpPr>
        <p:spPr>
          <a:xfrm flipH="1">
            <a:off x="226683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29" name="Rectangle 28"/>
          <p:cNvSpPr/>
          <p:nvPr/>
        </p:nvSpPr>
        <p:spPr>
          <a:xfrm flipH="1">
            <a:off x="254935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30" name="Rectangle 29"/>
          <p:cNvSpPr/>
          <p:nvPr/>
        </p:nvSpPr>
        <p:spPr>
          <a:xfrm>
            <a:off x="278711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 algn="ctr" latinLnBrk="0">
              <a:defRPr lang="ru-RU" sz="4000" cap="none" baseline="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3C494-2A87-468C-A21B-CB14FB9ABB00}" type="datetimeFigureOut">
              <a:rPr/>
              <a:pPr/>
              <a:t>10/5/2008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80FA0-5B31-4864-A2BB-719EA5A679C6}" type="datetimeFigureOut">
              <a:rPr/>
              <a:pPr/>
              <a:t>10/5/2008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одержимо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ctr" latinLnBrk="0">
              <a:buNone/>
              <a:defRPr lang="ru-RU" sz="3600" b="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 latinLnBrk="0">
              <a:buNone/>
              <a:defRPr lang="ru-RU" sz="1800"/>
            </a:lvl1pPr>
            <a:lvl2pPr>
              <a:buNone/>
              <a:defRPr lang="ru-RU" sz="1200"/>
            </a:lvl2pPr>
            <a:lvl3pPr>
              <a:buNone/>
              <a:defRPr lang="ru-RU" sz="1000"/>
            </a:lvl3pPr>
            <a:lvl4pPr>
              <a:buNone/>
              <a:defRPr lang="ru-RU" sz="900"/>
            </a:lvl4pPr>
            <a:lvl5pPr>
              <a:buNone/>
              <a:defRPr lang="ru-RU"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 latinLnBrk="0"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ECC0C8-36B8-442A-833D-B6AACE86BB77}" type="datetimeFigureOut">
              <a:rPr/>
              <a:pPr/>
              <a:t>10/5/2008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1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ctr" latinLnBrk="0">
              <a:buNone/>
              <a:defRPr lang="ru-RU" sz="2100" b="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/>
          <a:lstStyle>
            <a:lvl1pPr latinLnBrk="0">
              <a:buNone/>
              <a:defRPr lang="ru-RU" sz="32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 latinLnBrk="0">
              <a:spcBef>
                <a:spcPts val="0"/>
              </a:spcBef>
              <a:buNone/>
              <a:defRPr lang="ru-RU" sz="1400">
                <a:solidFill>
                  <a:schemeClr val="tx1"/>
                </a:solidFill>
              </a:defRPr>
            </a:lvl1pPr>
            <a:lvl2pPr>
              <a:defRPr lang="ru-RU" sz="1200"/>
            </a:lvl2pPr>
            <a:lvl3pPr>
              <a:defRPr lang="ru-RU" sz="1000"/>
            </a:lvl3pPr>
            <a:lvl4pPr>
              <a:defRPr lang="ru-RU" sz="900"/>
            </a:lvl4pPr>
            <a:lvl5pPr>
              <a:defRPr lang="ru-RU"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20EC5-AC53-4169-941E-EDF10CD23748}" type="datetimeFigureOut">
              <a:rPr/>
              <a:pPr/>
              <a:t>10/5/2008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9559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ru-RU"/>
              <a:t>Образцы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latinLnBrk="0">
              <a:defRPr lang="ru-RU" sz="1100">
                <a:solidFill>
                  <a:schemeClr val="tx2"/>
                </a:solidFill>
              </a:defRPr>
            </a:lvl1pPr>
            <a:extLst/>
          </a:lstStyle>
          <a:p>
            <a:fld id="{8D3816DF-213E-421B-92D3-C068DBB023D6}" type="datetimeFigureOut">
              <a:rPr lang="ru-RU">
                <a:solidFill>
                  <a:schemeClr val="tx2"/>
                </a:solidFill>
              </a:rPr>
              <a:pPr/>
              <a:t>27.01.2011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6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latinLnBrk="0">
              <a:defRPr lang="ru-RU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latinLnBrk="0">
              <a:defRPr lang="ru-RU" sz="1200">
                <a:solidFill>
                  <a:schemeClr val="tx2"/>
                </a:solidFill>
              </a:defRPr>
            </a:lvl1pPr>
            <a:extLst/>
          </a:lstStyle>
          <a:p>
            <a:pPr algn="l"/>
            <a:fld id="{72AC53DF-4216-466D-99A7-94400E6C2A25}" type="slidenum">
              <a:rPr lang="ru-RU" sz="1200">
                <a:solidFill>
                  <a:schemeClr val="tx2"/>
                </a:solidFill>
              </a:rPr>
              <a:pPr algn="l"/>
              <a:t>‹#›</a:t>
            </a:fld>
            <a:endParaRPr lang="ru-RU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slow">
    <p:fade thruBlk="1"/>
  </p:transition>
  <p:txStyles>
    <p:titleStyle>
      <a:lvl1pPr algn="l" rtl="0" eaLnBrk="1" latinLnBrk="0" hangingPunct="1">
        <a:spcBef>
          <a:spcPct val="0"/>
        </a:spcBef>
        <a:buNone/>
        <a:defRPr lang="ru-RU" sz="4000" kern="1200" spc="-150" baseline="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Arial" pitchFamily="34" charset="0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lang="ru-RU" sz="3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lang="ru-RU" sz="26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lang="ru-RU"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lang="ru-RU" sz="22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lang="ru-RU"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Аттестация_2010\Открытые уроки\Открытый урок по производственному обучению\Подборка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84976" cy="659735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Аттестация_2010\Открытые уроки\Открытый урок по производственному обучению\Подборка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09066" cy="63367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Аттестация_2010\Открытые уроки\Открытый урок по производственному обучению\Подборка\10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7962169" cy="64535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Аттестация_2010\Открытые уроки\Открытый урок по производственному обучению\Подборка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549" y="332656"/>
            <a:ext cx="8170907" cy="61926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Аттестация_2010\Открытые уроки\Открытый урок по производственному обучению\Подборка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15639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Аттестация_2010\Открытые уроки\Открытый урок по производственному обучению\Подборка\13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05121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Аттестация_2010\Открытые уроки\Открытый урок по производственному обучению\Подборка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14597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Аттестация_2010\Открытые уроки\Открытый урок по производственному обучению\Подборка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80501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Аттестация_2010\Открытые уроки\Открытый урок по производственному обучению\Подборка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09451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Аттестация_2010\Открытые уроки\Открытый урок по производственному обучению\Подборка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992888" cy="633121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Аттестация_2010\Открытые уроки\Открытый урок по производственному обучению\Подборка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07658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Аттестация_2010\Открытые уроки\Открытый урок по производственному обучению\Подборк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795895" cy="577383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Аттестация_2010\Открытые уроки\Открытый урок по производственному обучению\Подборка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448437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Аттестация_2010\Открытые уроки\Открытый урок по производственному обучению\Подборка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33590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Аттестация_2010\Открытые уроки\Открытый урок по производственному обучению\Подборка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0"/>
            <a:ext cx="3389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Аттестация_2010\Открытые уроки\Открытый урок по производственному обучению\Подборка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304485" cy="688894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Аттестация_2010\Открытые уроки\Открытый урок по производственному обучению\Подборка\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41782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Аттестация_2010\Открытые уроки\Открытый урок по производственному обучению\Подборка\23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-24202"/>
            <a:ext cx="5616640" cy="688220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Аттестация_2010\Открытые уроки\Открытый урок по производственному обучению\Подборка\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52831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Аттестация_2010\Открытые уроки\Открытый урок по производственному обучению\Подборка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1750" y="-7390"/>
            <a:ext cx="4544506" cy="686539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Аттестация_2010\Открытые уроки\Открытый урок по производственному обучению\Подборка\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414292" cy="683185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Аттестация_2010\Открытые уроки\Открытый урок по производственному обучению\Подборка\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46454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ттестация_2010\Открытые уроки\Открытый урок по производственному обучению\Подборка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0"/>
            <a:ext cx="54864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Аттестация_2010\Открытые уроки\Открытый урок по производственному обучению\Подборка\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2228"/>
            <a:ext cx="8572787" cy="639512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Аттестация_2010\Открытые уроки\Открытый урок по производственному обучению\Подборка\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458152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Аттестация_2010\Открытые уроки\Открытый урок по производственному обучению\Подборка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45006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Аттестация_2010\Открытые уроки\Открытый урок по производственному обучению\Подборка\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082873" cy="686874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Аттестация_2010\Открытые уроки\Открытый урок по производственному обучению\Подборка\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0"/>
            <a:ext cx="4392488" cy="684247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Аттестация_2010\Открытые уроки\Открытый урок по производственному обучению\Подборка\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25459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Аттестация_2010\Открытые уроки\Открытый урок по производственному обучению\Подборка\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-40003"/>
            <a:ext cx="3312368" cy="68980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Аттестация_2010\Открытые уроки\Открытый урок по производственному обучению\Подборка\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51113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Аттестация_2010\Открытые уроки\Открытый урок по производственному обучению\Подборка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0"/>
            <a:ext cx="8026490" cy="633670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Аттестация_2010\Открытые уроки\Открытый урок по производственному обучению\Подборка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7989976" cy="625437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Аттестация_2010\Открытые уроки\Открытый урок по производственному обучению\Подборка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8352928" cy="630896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Аттестация_2010\Открытые уроки\Открытый урок по производственному обучению\Подборка\6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0"/>
            <a:ext cx="2812822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Аттестация_2010\Открытые уроки\Открытый урок по производственному обучению\Подборка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0"/>
            <a:ext cx="5073736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Аттестация_2010\Открытые уроки\Открытый урок по производственному обучению\Подборка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0"/>
            <a:ext cx="7992888" cy="647654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MG_SchoolPresentation">
  <a:themeElements>
    <a:clrScheme name="Custom 1">
      <a:dk1>
        <a:sysClr val="windowText" lastClr="000000"/>
      </a:dk1>
      <a:lt1>
        <a:srgbClr val="FFC000"/>
      </a:lt1>
      <a:dk2>
        <a:srgbClr val="262626"/>
      </a:dk2>
      <a:lt2>
        <a:srgbClr val="A5A1A1"/>
      </a:lt2>
      <a:accent1>
        <a:srgbClr val="92D050"/>
      </a:accent1>
      <a:accent2>
        <a:srgbClr val="FFE084"/>
      </a:accent2>
      <a:accent3>
        <a:srgbClr val="B89A9A"/>
      </a:accent3>
      <a:accent4>
        <a:srgbClr val="DE6B5C"/>
      </a:accent4>
      <a:accent5>
        <a:srgbClr val="8B7B57"/>
      </a:accent5>
      <a:accent6>
        <a:srgbClr val="D34817"/>
      </a:accent6>
      <a:hlink>
        <a:srgbClr val="0070C0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Props1.xml><?xml version="1.0" encoding="utf-8"?>
<ds:datastoreItem xmlns:ds="http://schemas.openxmlformats.org/officeDocument/2006/customXml" ds:itemID="{86BC9D67-1CE3-4FCE-9BF7-1D907A8EB7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ADB341-0B70-4497-A555-CFE414355A0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7698412-120C-4495-B0A9-BA35FDFFCA1A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PMG_SchoolPresentation</Template>
  <TotalTime>0</TotalTime>
  <Words>0</Words>
  <Application>Microsoft Office PowerPoint</Application>
  <PresentationFormat>Экран (4:3)</PresentationFormat>
  <Paragraphs>0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PMG_SchoolPresentation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2011-01-26T17:27:31Z</dcterms:created>
  <dcterms:modified xsi:type="dcterms:W3CDTF">2011-01-26T20:58:59Z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TC102905519990</vt:lpwstr>
  </property>
</Properties>
</file>