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4" r:id="rId8"/>
    <p:sldId id="262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0066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70B04120-28F7-4C06-B8DE-53B769CF5A7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074BC1-DFF9-4D5D-8BDC-6C74A9B3789A}" type="slidenum">
              <a:rPr lang="ru-RU"/>
              <a:pPr/>
              <a:t>1</a:t>
            </a:fld>
            <a:endParaRPr lang="ru-RU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C2CC5-089C-4D5A-B88B-91C0B1251140}" type="slidenum">
              <a:rPr lang="ru-RU"/>
              <a:pPr/>
              <a:t>2</a:t>
            </a:fld>
            <a:endParaRPr lang="ru-RU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A7AC5-9AAF-4964-B9AE-165D370F7CF6}" type="slidenum">
              <a:rPr lang="ru-RU"/>
              <a:pPr/>
              <a:t>6</a:t>
            </a:fld>
            <a:endParaRPr lang="ru-RU"/>
          </a:p>
        </p:txBody>
      </p:sp>
      <p:sp>
        <p:nvSpPr>
          <p:cNvPr id="8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6788" cy="47196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906D16-62D7-49E7-8A12-8CE147E4AE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FE7620-DA03-43D6-86B8-7E273846E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E09E9B-1D82-4FE7-8B52-D0ACB2C1FB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F112FFD9-056F-4650-B38F-1407D7C8D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A0F224-DD96-48A6-B4D5-6B753C37B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2B961-C9B6-46B3-8A3D-222438B4D2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0144D2-D6BC-4908-A992-8DF6D69148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DAA4B-4A2A-4305-86ED-ADC0BE9C3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1E8BF8-FD75-4AD9-A8E8-F2404D8FE8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9D0A26-311A-4C55-8908-3627B12AC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4161EE-7AC4-42F4-83C9-FFB8D809F0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524BF4-024B-4825-9D2C-9F37913A46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65CC5285-1DC0-4A65-83C4-54D9C065EA5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00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 rot="-936492">
            <a:off x="287338" y="3348038"/>
            <a:ext cx="9936162" cy="21796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336492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Фоторепортаж с урока</a:t>
            </a:r>
          </a:p>
        </p:txBody>
      </p:sp>
      <p:pic>
        <p:nvPicPr>
          <p:cNvPr id="3086" name="Picture 14" descr="eb5927101a4fd997bfc7268e5a967fc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7163" y="611188"/>
            <a:ext cx="1238250" cy="1809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N07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2525" y="250825"/>
            <a:ext cx="8928100" cy="581818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16125" y="6156325"/>
            <a:ext cx="59769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3333CC"/>
                </a:solidFill>
              </a:rPr>
              <a:t>Урок ведут учителя МОУ СОШ № 28 Кучеренко С.Ю. и Светашова В.Н.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N07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2525" y="179388"/>
            <a:ext cx="8726488" cy="5688012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27200" y="6011863"/>
            <a:ext cx="78501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Урок проводился в другой школе в 3-ем классе в рамках работы педагогической мастерской.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SCN07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3963" y="466725"/>
            <a:ext cx="8712200" cy="5678488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44688" y="6372225"/>
            <a:ext cx="69834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44688" y="6372225"/>
            <a:ext cx="66246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Использовались современные средства обучения.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N07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3963" y="179388"/>
            <a:ext cx="8583612" cy="559435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71663" y="6011863"/>
            <a:ext cx="74898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Урок проводился в классе учителя Костроминой Н.И. – выигравшей грант «Лучший учитель России».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SCN07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52525" y="179388"/>
            <a:ext cx="8726488" cy="5688012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00225" y="6156325"/>
            <a:ext cx="7416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Фрагмент урока: заполнение кроссворда.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SCN07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8425" y="179388"/>
            <a:ext cx="8329613" cy="6246812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00225" y="6588125"/>
            <a:ext cx="64801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Подведение итога урока.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SCN07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300" y="561975"/>
            <a:ext cx="8583613" cy="559435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9363" y="6372225"/>
            <a:ext cx="64087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Учителя школ города Пятигорска, присутствовавшие на уроке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3208149</TotalTime>
  <Words>73</Words>
  <Application>Microsoft Office PowerPoint</Application>
  <PresentationFormat>Произвольный</PresentationFormat>
  <Paragraphs>11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Arial Unicode MS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10</cp:revision>
  <cp:lastPrinted>1601-01-01T00:00:00Z</cp:lastPrinted>
  <dcterms:created xsi:type="dcterms:W3CDTF">2010-10-05T06:44:04Z</dcterms:created>
  <dcterms:modified xsi:type="dcterms:W3CDTF">2011-05-13T14:36:07Z</dcterms:modified>
</cp:coreProperties>
</file>