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6" r:id="rId9"/>
    <p:sldId id="260" r:id="rId10"/>
    <p:sldId id="268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E0E4C-6320-4BE4-85C5-919C7C7558F1}" type="datetimeFigureOut">
              <a:rPr lang="ru-RU"/>
              <a:pPr>
                <a:defRPr/>
              </a:pPr>
              <a:t>06.05.2011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2F873-C3D4-49DF-84D7-3F7EE494B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13789-6E09-4675-87BD-F0403706BFF3}" type="datetimeFigureOut">
              <a:rPr lang="ru-RU"/>
              <a:pPr>
                <a:defRPr/>
              </a:pPr>
              <a:t>06.05.2011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46E2D-19D8-42D5-83A9-5DBB5FFAA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A0D92-EFB8-42D6-A4D5-ACA76890727B}" type="datetimeFigureOut">
              <a:rPr lang="ru-RU"/>
              <a:pPr>
                <a:defRPr/>
              </a:pPr>
              <a:t>06.05.2011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22DD4-29F8-4F53-95DE-7E6226B4D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9391B-41F5-496E-9FE2-828320EAAC93}" type="datetimeFigureOut">
              <a:rPr lang="ru-RU"/>
              <a:pPr>
                <a:defRPr/>
              </a:pPr>
              <a:t>06.05.2011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127D1-324A-47F5-9FA4-F5B686A5C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AB113-67C4-4240-A091-F35FD0083FA5}" type="datetimeFigureOut">
              <a:rPr lang="ru-RU"/>
              <a:pPr>
                <a:defRPr/>
              </a:pPr>
              <a:t>06.05.2011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0BB48-8A36-420A-A600-B3161F6B7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4A46E-9026-4AD3-A89F-55FCD143EB52}" type="datetimeFigureOut">
              <a:rPr lang="ru-RU"/>
              <a:pPr>
                <a:defRPr/>
              </a:pPr>
              <a:t>06.05.2011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86BCE-7C12-4E29-A61F-4D950050D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D1DB9-D379-4F35-B626-A1600D867E47}" type="datetimeFigureOut">
              <a:rPr lang="ru-RU"/>
              <a:pPr>
                <a:defRPr/>
              </a:pPr>
              <a:t>06.05.2011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CF0AF-00D5-49F6-BB32-46BB96353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D764B-0CF6-4549-BE80-D3CF11205332}" type="datetimeFigureOut">
              <a:rPr lang="ru-RU"/>
              <a:pPr>
                <a:defRPr/>
              </a:pPr>
              <a:t>06.05.2011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C0CEF-D3FF-4BD5-94FA-666DF5DA8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BD66C-A225-402D-8097-689E788E9FE9}" type="datetimeFigureOut">
              <a:rPr lang="ru-RU"/>
              <a:pPr>
                <a:defRPr/>
              </a:pPr>
              <a:t>06.05.2011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29AA0-EDAC-430B-9EDA-FE9B4CC9B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D1AF-E14E-4BD1-B585-6E36DE5BA6C9}" type="datetimeFigureOut">
              <a:rPr lang="ru-RU"/>
              <a:pPr>
                <a:defRPr/>
              </a:pPr>
              <a:t>06.05.2011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06EF1-D6A4-4FCF-80AC-76CA65EC0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9828D-7C4D-41A9-9DFE-E7FDEB42F596}" type="datetimeFigureOut">
              <a:rPr lang="ru-RU"/>
              <a:pPr>
                <a:defRPr/>
              </a:pPr>
              <a:t>06.05.2011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89DF9-6349-436E-A6A9-4886312D4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32B3E1-EEB3-4760-8A47-E8956FA5866C}" type="datetimeFigureOut">
              <a:rPr lang="ru-RU"/>
              <a:pPr>
                <a:defRPr/>
              </a:pPr>
              <a:t>06.05.2011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C269FD-C378-4F69-ADAB-43F4344DE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2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0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7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4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" Target="slide9.xml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slide" Target="slide3.xml"/><Relationship Id="rId5" Type="http://schemas.openxmlformats.org/officeDocument/2006/relationships/slide" Target="slide4.xml"/><Relationship Id="rId10" Type="http://schemas.openxmlformats.org/officeDocument/2006/relationships/image" Target="../media/image50.png"/><Relationship Id="rId4" Type="http://schemas.openxmlformats.org/officeDocument/2006/relationships/slide" Target="slide5.xml"/><Relationship Id="rId9" Type="http://schemas.openxmlformats.org/officeDocument/2006/relationships/image" Target="../media/image4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slide" Target="slide1.xml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63" y="714375"/>
          <a:ext cx="7000922" cy="5214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5115"/>
                <a:gridCol w="875115"/>
                <a:gridCol w="875115"/>
                <a:gridCol w="437558"/>
                <a:gridCol w="875116"/>
                <a:gridCol w="437558"/>
                <a:gridCol w="875115"/>
                <a:gridCol w="875115"/>
                <a:gridCol w="875115"/>
              </a:tblGrid>
              <a:tr h="1042995">
                <a:tc>
                  <a:txBody>
                    <a:bodyPr/>
                    <a:lstStyle/>
                    <a:p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" action="ppaction://hlinksldjump"/>
                        </a:rPr>
                        <a:t>Stufe 5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2995">
                <a:tc>
                  <a:txBody>
                    <a:bodyPr/>
                    <a:lstStyle/>
                    <a:p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3" action="ppaction://hlinksldjump"/>
                        </a:rPr>
                        <a:t>Stufe 4</a:t>
                      </a: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995">
                <a:tc>
                  <a:txBody>
                    <a:bodyPr/>
                    <a:lstStyle/>
                    <a:p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4" action="ppaction://hlinksldjump"/>
                        </a:rPr>
                        <a:t>Stufe</a:t>
                      </a:r>
                      <a:r>
                        <a:rPr lang="en-US" sz="3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4" action="ppaction://hlinksldjump"/>
                        </a:rPr>
                        <a:t> 3</a:t>
                      </a: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995">
                <a:tc>
                  <a:txBody>
                    <a:bodyPr/>
                    <a:lstStyle/>
                    <a:p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5" action="ppaction://hlinksldjump"/>
                        </a:rPr>
                        <a:t>Stufe 2</a:t>
                      </a: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995">
                <a:tc gridSpan="9"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6" action="ppaction://hlinksldjump"/>
                        </a:rPr>
                        <a:t>Stufe 1</a:t>
                      </a: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 rot="19141317">
            <a:off x="656547" y="1496261"/>
            <a:ext cx="4055919" cy="155714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059886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Die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Pyramide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Schlüssel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71688" y="1500188"/>
          <a:ext cx="4929187" cy="4800600"/>
        </p:xfrm>
        <a:graphic>
          <a:graphicData uri="http://schemas.openxmlformats.org/drawingml/2006/table">
            <a:tbl>
              <a:tblPr/>
              <a:tblGrid>
                <a:gridCol w="411162"/>
                <a:gridCol w="409575"/>
                <a:gridCol w="411163"/>
                <a:gridCol w="206375"/>
                <a:gridCol w="204787"/>
                <a:gridCol w="411163"/>
                <a:gridCol w="409575"/>
                <a:gridCol w="411162"/>
                <a:gridCol w="411163"/>
                <a:gridCol w="428625"/>
                <a:gridCol w="393700"/>
                <a:gridCol w="409575"/>
                <a:gridCol w="411162"/>
              </a:tblGrid>
              <a:tr h="800100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D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Franklin Gothic Book" pitchFamily="34" charset="0"/>
                        </a:rPr>
                        <a:t>G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u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r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k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E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K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a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r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t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f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f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Franklin Gothic Book" pitchFamily="34" charset="0"/>
                        </a:rPr>
                        <a:t>E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L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D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010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D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T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Franklin Gothic Book" pitchFamily="34" charset="0"/>
                        </a:rPr>
                        <a:t>M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a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t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E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D60"/>
                    </a:solidFill>
                  </a:tcPr>
                </a:tc>
              </a:tr>
              <a:tr h="8001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D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M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h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r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r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Franklin Gothic Book" pitchFamily="34" charset="0"/>
                        </a:rPr>
                        <a:t>ü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b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E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D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D60"/>
                    </a:solidFill>
                  </a:tcPr>
                </a:tc>
              </a:tr>
              <a:tr h="8001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D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D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K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ӓ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Franklin Gothic Book" pitchFamily="34" charset="0"/>
                        </a:rPr>
                        <a:t>S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E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D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D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D60"/>
                    </a:solidFill>
                  </a:tcPr>
                </a:tc>
              </a:tr>
              <a:tr h="80010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D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D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Franklin Gothic Book" pitchFamily="34" charset="0"/>
                        </a:rPr>
                        <a:t>E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D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2" descr="C:\Users\1\Pictures\img0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00958" y="5429264"/>
            <a:ext cx="913636" cy="578626"/>
          </a:xfrm>
          <a:prstGeom prst="roundRect">
            <a:avLst/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3" descr="C:\Users\1\Pictures\img0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5429264"/>
            <a:ext cx="1003594" cy="723904"/>
          </a:xfrm>
          <a:prstGeom prst="round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6" descr="C:\Users\1\Pictures\img0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43834" y="1714488"/>
            <a:ext cx="1110321" cy="1062046"/>
          </a:xfrm>
          <a:prstGeom prst="roundRect">
            <a:avLst/>
          </a:prstGeom>
          <a:ln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1" descr="C:\Users\1\Pictures\img05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1357298"/>
            <a:ext cx="827657" cy="928694"/>
          </a:xfrm>
          <a:prstGeom prst="round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1" descr="C:\Users\1\Pictures\img05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29520" y="3143248"/>
            <a:ext cx="545166" cy="714356"/>
          </a:xfrm>
          <a:prstGeom prst="round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" descr="C:\Users\1\Pictures\img05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596" y="2571744"/>
            <a:ext cx="1333942" cy="938218"/>
          </a:xfrm>
          <a:prstGeom prst="round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7" descr="C:\Users\1\Pictures\img05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57224" y="3929066"/>
            <a:ext cx="696521" cy="928695"/>
          </a:xfrm>
          <a:prstGeom prst="round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" descr="C:\Users\1\Pictures\img056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715272" y="4357694"/>
            <a:ext cx="929010" cy="723904"/>
          </a:xfrm>
          <a:prstGeom prst="round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«</a:t>
            </a:r>
            <a:r>
              <a:rPr lang="en-US" dirty="0" smtClean="0"/>
              <a:t>L</a:t>
            </a:r>
            <a:r>
              <a:rPr lang="ru-RU" dirty="0" err="1" smtClean="0"/>
              <a:t>ӧ</a:t>
            </a:r>
            <a:r>
              <a:rPr lang="en-US" dirty="0" smtClean="0"/>
              <a:t>se das </a:t>
            </a:r>
            <a:r>
              <a:rPr lang="en-US" dirty="0" err="1" smtClean="0"/>
              <a:t>Kreuzwortr</a:t>
            </a:r>
            <a:r>
              <a:rPr lang="ru-RU" dirty="0" err="1" smtClean="0"/>
              <a:t>ӓ</a:t>
            </a:r>
            <a:r>
              <a:rPr lang="en-US" dirty="0" err="1" smtClean="0"/>
              <a:t>tsel</a:t>
            </a:r>
            <a:r>
              <a:rPr lang="ru-RU" dirty="0" smtClean="0"/>
              <a:t>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85875" y="1554163"/>
          <a:ext cx="6500860" cy="4589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0086"/>
                <a:gridCol w="650086"/>
                <a:gridCol w="650086"/>
                <a:gridCol w="650086"/>
                <a:gridCol w="650086"/>
                <a:gridCol w="650086"/>
                <a:gridCol w="650086"/>
                <a:gridCol w="650086"/>
                <a:gridCol w="650086"/>
                <a:gridCol w="650086"/>
              </a:tblGrid>
              <a:tr h="509942"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942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942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9942"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942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942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99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942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942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C:\Users\1\Pictures\img07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451262">
            <a:off x="57120" y="1728774"/>
            <a:ext cx="1447800" cy="990600"/>
          </a:xfrm>
          <a:prstGeom prst="round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C:\Users\1\Pictures\img07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915591">
            <a:off x="7464146" y="5466077"/>
            <a:ext cx="964213" cy="1176340"/>
          </a:xfrm>
          <a:prstGeom prst="round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C:\Users\1\Pictures\img07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465776">
            <a:off x="534802" y="4780374"/>
            <a:ext cx="1067430" cy="1334384"/>
          </a:xfrm>
          <a:prstGeom prst="round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C:\Users\1\Pictures\img07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7926701" y="1217307"/>
            <a:ext cx="900110" cy="894340"/>
          </a:xfrm>
          <a:prstGeom prst="round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071934" y="6286520"/>
            <a:ext cx="1285884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  <a:hlinkClick r:id="rId6" action="ppaction://hlinksldjump"/>
              </a:rPr>
              <a:t>Schlussel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9050" y="-115888"/>
            <a:ext cx="1755775" cy="738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Schlüssel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85875" y="1554163"/>
          <a:ext cx="6500860" cy="4589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0086"/>
                <a:gridCol w="650086"/>
                <a:gridCol w="650086"/>
                <a:gridCol w="650086"/>
                <a:gridCol w="650086"/>
                <a:gridCol w="650086"/>
                <a:gridCol w="650086"/>
                <a:gridCol w="650086"/>
                <a:gridCol w="650086"/>
                <a:gridCol w="650086"/>
              </a:tblGrid>
              <a:tr h="509942"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942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942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9942"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942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942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99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942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942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C:\Users\1\Pictures\img07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451262">
            <a:off x="57120" y="1728774"/>
            <a:ext cx="1447800" cy="990600"/>
          </a:xfrm>
          <a:prstGeom prst="round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C:\Users\1\Pictures\img07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465776">
            <a:off x="534802" y="4780374"/>
            <a:ext cx="1067430" cy="1334384"/>
          </a:xfrm>
          <a:prstGeom prst="round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C:\Users\1\Pictures\img07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7926701" y="1217307"/>
            <a:ext cx="900110" cy="894340"/>
          </a:xfrm>
          <a:prstGeom prst="round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C:\Users\1\Pictures\img07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915591">
            <a:off x="7464146" y="5466077"/>
            <a:ext cx="964213" cy="1176340"/>
          </a:xfrm>
          <a:prstGeom prst="round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14282" y="214290"/>
            <a:ext cx="192882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  <a:hlinkClick r:id="rId6" action="ppaction://hlinksldjump"/>
              </a:rPr>
              <a:t>Stufen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63" y="714375"/>
          <a:ext cx="7000875" cy="52149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5115"/>
                <a:gridCol w="875115"/>
                <a:gridCol w="875115"/>
                <a:gridCol w="437558"/>
                <a:gridCol w="875116"/>
                <a:gridCol w="437558"/>
                <a:gridCol w="875115"/>
                <a:gridCol w="875115"/>
                <a:gridCol w="875115"/>
              </a:tblGrid>
              <a:tr h="1042995">
                <a:tc>
                  <a:txBody>
                    <a:bodyPr/>
                    <a:lstStyle/>
                    <a:p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3" action="ppaction://hlinksldjump"/>
                        </a:rPr>
                        <a:t>Stufe 5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2995">
                <a:tc>
                  <a:txBody>
                    <a:bodyPr/>
                    <a:lstStyle/>
                    <a:p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4" action="ppaction://hlinksldjump"/>
                        </a:rPr>
                        <a:t>Stufe 4</a:t>
                      </a: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995">
                <a:tc>
                  <a:txBody>
                    <a:bodyPr/>
                    <a:lstStyle/>
                    <a:p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5" action="ppaction://hlinksldjump"/>
                        </a:rPr>
                        <a:t>Stufe</a:t>
                      </a:r>
                      <a:r>
                        <a:rPr lang="en-US" sz="3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5" action="ppaction://hlinksldjump"/>
                        </a:rPr>
                        <a:t> 3</a:t>
                      </a: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995">
                <a:tc>
                  <a:txBody>
                    <a:bodyPr/>
                    <a:lstStyle/>
                    <a:p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6" action="ppaction://hlinksldjump"/>
                        </a:rPr>
                        <a:t>Stufe 2</a:t>
                      </a: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995">
                <a:tc gridSpan="9"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7" action="ppaction://hlinksldjump"/>
                        </a:rPr>
                        <a:t>Stufe 1</a:t>
                      </a: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 rot="19141317">
            <a:off x="656547" y="1496261"/>
            <a:ext cx="4055919" cy="155714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059886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Die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Pyramide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00063" y="571500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4" name="Рисунок 6" descr="0096aab3431bd302cb7ff05c16a49107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00" y="785813"/>
            <a:ext cx="1905000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CA7QESRB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08113" y="4627563"/>
            <a:ext cx="963612" cy="1077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27 -0.08626 C -0.05225 -0.20189 -0.08524 -0.31753 0.00851 -0.35684 C 0.10226 -0.39616 0.45191 -0.38436 0.54375 -0.32192 C 0.63559 -0.25948 0.60105 -0.06221 0.55921 0.01827 C 0.51737 0.09875 0.3375 0.13807 0.29306 0.16166 " pathEditMode="relative" ptsTypes="aaa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9350" y="938213"/>
            <a:ext cx="4305300" cy="1189037"/>
          </a:xfrm>
          <a:prstGeom prst="rect">
            <a:avLst/>
          </a:prstGeom>
          <a:noFill/>
        </p:spPr>
      </p:pic>
      <p:sp>
        <p:nvSpPr>
          <p:cNvPr id="11267" name="Содержимое 3"/>
          <p:cNvSpPr>
            <a:spLocks noGrp="1"/>
          </p:cNvSpPr>
          <p:nvPr>
            <p:ph idx="1"/>
          </p:nvPr>
        </p:nvSpPr>
        <p:spPr>
          <a:xfrm>
            <a:off x="304800" y="2286000"/>
            <a:ext cx="8686800" cy="3794125"/>
          </a:xfrm>
        </p:spPr>
        <p:txBody>
          <a:bodyPr/>
          <a:lstStyle/>
          <a:p>
            <a:r>
              <a:rPr lang="ru-RU" smtClean="0"/>
              <a:t>Отгадай, какой овощ или фрукт загадал ведущий</a:t>
            </a:r>
            <a:r>
              <a:rPr lang="en-US" smtClean="0"/>
              <a:t>, </a:t>
            </a:r>
            <a:r>
              <a:rPr lang="ru-RU" smtClean="0"/>
              <a:t>задавая вопрос </a:t>
            </a:r>
            <a:r>
              <a:rPr lang="en-US" smtClean="0"/>
              <a:t>Ist das…</a:t>
            </a:r>
            <a:r>
              <a:rPr lang="ru-RU" smtClean="0"/>
              <a:t>!</a:t>
            </a:r>
            <a:endParaRPr lang="en-US" smtClean="0"/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5" name="Рисунок 7" descr="C:\Users\1\Pictures\img0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213" y="3736975"/>
            <a:ext cx="1285875" cy="1670050"/>
          </a:xfrm>
          <a:prstGeom prst="rect">
            <a:avLst/>
          </a:prstGeom>
          <a:noFill/>
        </p:spPr>
      </p:pic>
      <p:pic>
        <p:nvPicPr>
          <p:cNvPr id="6" name="Рисунок 6" descr="C:\Users\1\Pictures\img0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2975" y="4999038"/>
            <a:ext cx="2127250" cy="2060575"/>
          </a:xfrm>
          <a:prstGeom prst="rect">
            <a:avLst/>
          </a:prstGeom>
          <a:noFill/>
        </p:spPr>
      </p:pic>
      <p:pic>
        <p:nvPicPr>
          <p:cNvPr id="7" name="Рисунок 1" descr="C:\Users\1\Pictures\img05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00826" y="5000636"/>
            <a:ext cx="1620030" cy="1357322"/>
          </a:xfrm>
          <a:prstGeom prst="round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2" descr="C:\Users\1\Pictures\img05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5888" y="3895725"/>
            <a:ext cx="2078037" cy="1365250"/>
          </a:xfrm>
          <a:prstGeom prst="rect">
            <a:avLst/>
          </a:prstGeom>
          <a:noFill/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62188" y="3444875"/>
            <a:ext cx="1298575" cy="1150938"/>
          </a:xfrm>
          <a:prstGeom prst="rect">
            <a:avLst/>
          </a:prstGeom>
          <a:noFill/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13525" y="3303588"/>
            <a:ext cx="1298575" cy="1152525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00550" y="5157788"/>
            <a:ext cx="1298575" cy="115093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4282" y="214290"/>
            <a:ext cx="192882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  <a:hlinkClick r:id="rId10" action="ppaction://hlinksldjump"/>
              </a:rPr>
              <a:t>Stufen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«</a:t>
            </a:r>
            <a:r>
              <a:rPr lang="en-US" dirty="0" err="1" smtClean="0"/>
              <a:t>Verbinde</a:t>
            </a:r>
            <a:r>
              <a:rPr lang="en-US" dirty="0" smtClean="0"/>
              <a:t> die </a:t>
            </a:r>
            <a:r>
              <a:rPr lang="en-US" dirty="0" err="1" smtClean="0"/>
              <a:t>Bilder</a:t>
            </a:r>
            <a:r>
              <a:rPr lang="en-US" dirty="0" smtClean="0"/>
              <a:t>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85938" y="1928813"/>
          <a:ext cx="5715040" cy="2766230"/>
        </p:xfrm>
        <a:graphic>
          <a:graphicData uri="http://schemas.openxmlformats.org/drawingml/2006/table">
            <a:tbl>
              <a:tblPr/>
              <a:tblGrid>
                <a:gridCol w="1441588"/>
                <a:gridCol w="1361771"/>
                <a:gridCol w="1499414"/>
                <a:gridCol w="1412267"/>
              </a:tblGrid>
              <a:tr h="904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Die Tomate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Der Kuchen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Der Kaffee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Das Ei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7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/>
                          <a:ea typeface="Times New Roman"/>
                          <a:cs typeface="Times New Roman"/>
                        </a:rPr>
                        <a:t>Der</a:t>
                      </a: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 Kohl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Die </a:t>
                      </a:r>
                      <a:r>
                        <a:rPr lang="en-US" sz="1400" dirty="0" err="1">
                          <a:latin typeface="Calibri"/>
                          <a:ea typeface="Times New Roman"/>
                          <a:cs typeface="Times New Roman"/>
                        </a:rPr>
                        <a:t>Zwiebel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313" name="Рисунок 42" descr="img0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2071688"/>
            <a:ext cx="990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4" name="Рисунок 11" descr="img0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2000250"/>
            <a:ext cx="6858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5" name="Рисунок 5" descr="img0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63" y="3857625"/>
            <a:ext cx="6381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6" name="Рисунок 44" descr="img05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2071688"/>
            <a:ext cx="8667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7" name="Рисунок 43" descr="img05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8" y="3857625"/>
            <a:ext cx="9429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8" name="Рисунок 6" descr="img05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3" y="2928938"/>
            <a:ext cx="695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14282" y="214290"/>
            <a:ext cx="192882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  <a:hlinkClick r:id="rId8" action="ppaction://hlinksldjump"/>
              </a:rPr>
              <a:t>Stufen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«</a:t>
            </a:r>
            <a:r>
              <a:rPr lang="en-US" dirty="0" err="1" smtClean="0"/>
              <a:t>Suche</a:t>
            </a:r>
            <a:r>
              <a:rPr lang="en-US" dirty="0" smtClean="0"/>
              <a:t> die W</a:t>
            </a:r>
            <a:r>
              <a:rPr lang="ru-RU" dirty="0" err="1" smtClean="0"/>
              <a:t>ӧ</a:t>
            </a:r>
            <a:r>
              <a:rPr lang="en-US" dirty="0" err="1" smtClean="0"/>
              <a:t>rter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3315" name="Picture 2" descr="C:\Users\1\Pictures\img0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174750"/>
            <a:ext cx="7643813" cy="5133975"/>
          </a:xfrm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192882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  <a:hlinkClick r:id="rId3" action="ppaction://hlinksldjump"/>
              </a:rPr>
              <a:t>Stufen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000504"/>
            <a:ext cx="8458200" cy="207528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dirty="0" smtClean="0"/>
              <a:t>Was </a:t>
            </a:r>
            <a:r>
              <a:rPr lang="en-US" sz="6000" dirty="0" err="1" smtClean="0"/>
              <a:t>magst</a:t>
            </a:r>
            <a:r>
              <a:rPr lang="en-US" sz="6000" dirty="0" smtClean="0"/>
              <a:t> du?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2143125"/>
            <a:ext cx="8458200" cy="914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Spielen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88" y="2571750"/>
          <a:ext cx="8286808" cy="1452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6478"/>
                <a:gridCol w="2500330"/>
              </a:tblGrid>
              <a:tr h="14525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?</a:t>
                      </a:r>
                      <a:endParaRPr lang="ru-RU" sz="66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651125"/>
            <a:ext cx="5657850" cy="1189038"/>
          </a:xfrm>
          <a:prstGeom prst="rect">
            <a:avLst/>
          </a:prstGeom>
          <a:noFill/>
        </p:spPr>
      </p:pic>
      <p:pic>
        <p:nvPicPr>
          <p:cNvPr id="4" name="Рисунок 7" descr="C:\Users\1\Pictures\img0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888" y="590550"/>
            <a:ext cx="1292225" cy="1671638"/>
          </a:xfrm>
          <a:prstGeom prst="rect">
            <a:avLst/>
          </a:prstGeom>
          <a:noFill/>
        </p:spPr>
      </p:pic>
      <p:pic>
        <p:nvPicPr>
          <p:cNvPr id="7" name="Рисунок 1" descr="C:\Users\1\Pictures\img0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642918"/>
            <a:ext cx="1620030" cy="1357322"/>
          </a:xfrm>
          <a:prstGeom prst="round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1" descr="C:\Users\1\Pictures\img05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32" y="4357694"/>
            <a:ext cx="1485158" cy="1946070"/>
          </a:xfrm>
          <a:prstGeom prst="round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1" descr="C:\Users\1\Pictures\img05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0430" y="642918"/>
            <a:ext cx="2132955" cy="1500198"/>
          </a:xfrm>
          <a:prstGeom prst="round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6" descr="C:\Users\1\Pictures\img05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6238" y="4572000"/>
            <a:ext cx="2120900" cy="2060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6161E-6 L 0.27621 0.286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88" y="2571750"/>
          <a:ext cx="8286808" cy="1452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6478"/>
                <a:gridCol w="2500330"/>
              </a:tblGrid>
              <a:tr h="14525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?</a:t>
                      </a:r>
                      <a:endParaRPr lang="ru-RU" sz="66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651125"/>
            <a:ext cx="4559300" cy="1189038"/>
          </a:xfrm>
          <a:prstGeom prst="rect">
            <a:avLst/>
          </a:prstGeom>
          <a:noFill/>
        </p:spPr>
      </p:pic>
      <p:pic>
        <p:nvPicPr>
          <p:cNvPr id="9" name="Рисунок 1" descr="C:\Users\1\Pictures\img0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26" y="4357694"/>
            <a:ext cx="1485158" cy="1946070"/>
          </a:xfrm>
          <a:prstGeom prst="round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1" descr="C:\Users\1\Pictures\img0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71670" y="642918"/>
            <a:ext cx="2132955" cy="1500198"/>
          </a:xfrm>
          <a:prstGeom prst="round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" descr="C:\Users\1\Pictures\img0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95813" y="523875"/>
            <a:ext cx="2006600" cy="1858963"/>
          </a:xfrm>
          <a:prstGeom prst="rect">
            <a:avLst/>
          </a:prstGeom>
          <a:noFill/>
        </p:spPr>
      </p:pic>
      <p:pic>
        <p:nvPicPr>
          <p:cNvPr id="12" name="Рисунок 6" descr="C:\Users\1\Pictures\img05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3088" y="4432300"/>
            <a:ext cx="2120900" cy="2054225"/>
          </a:xfrm>
          <a:prstGeom prst="rect">
            <a:avLst/>
          </a:prstGeom>
          <a:noFill/>
        </p:spPr>
      </p:pic>
      <p:pic>
        <p:nvPicPr>
          <p:cNvPr id="13" name="Рисунок 1" descr="C:\Users\1\Pictures\img05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3950" y="4383088"/>
            <a:ext cx="1676400" cy="18589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019E-7 L 0.27795 -0.291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88" y="2571750"/>
          <a:ext cx="8286808" cy="1452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6478"/>
                <a:gridCol w="2500330"/>
              </a:tblGrid>
              <a:tr h="14525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?</a:t>
                      </a:r>
                      <a:endParaRPr lang="ru-RU" sz="66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651125"/>
            <a:ext cx="5930900" cy="1189038"/>
          </a:xfrm>
          <a:prstGeom prst="rect">
            <a:avLst/>
          </a:prstGeom>
          <a:noFill/>
        </p:spPr>
      </p:pic>
      <p:pic>
        <p:nvPicPr>
          <p:cNvPr id="4" name="Рисунок 7" descr="C:\Users\1\Pictures\img0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8" y="1023938"/>
            <a:ext cx="968375" cy="1238250"/>
          </a:xfrm>
          <a:prstGeom prst="rect">
            <a:avLst/>
          </a:prstGeom>
          <a:noFill/>
        </p:spPr>
      </p:pic>
      <p:pic>
        <p:nvPicPr>
          <p:cNvPr id="5" name="Рисунок 6" descr="C:\Users\1\Pictures\img0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573088"/>
            <a:ext cx="2120900" cy="2054225"/>
          </a:xfrm>
          <a:prstGeom prst="rect">
            <a:avLst/>
          </a:prstGeom>
          <a:noFill/>
        </p:spPr>
      </p:pic>
      <p:pic>
        <p:nvPicPr>
          <p:cNvPr id="6" name="Рисунок 3" descr="C:\Users\1\Pictures\img0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3675" y="4632325"/>
            <a:ext cx="2144713" cy="1585913"/>
          </a:xfrm>
          <a:prstGeom prst="rect">
            <a:avLst/>
          </a:prstGeom>
          <a:noFill/>
        </p:spPr>
      </p:pic>
      <p:pic>
        <p:nvPicPr>
          <p:cNvPr id="10" name="Рисунок 1" descr="C:\Users\1\Pictures\img0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51163" y="877888"/>
            <a:ext cx="2816225" cy="1431925"/>
          </a:xfrm>
          <a:prstGeom prst="rect">
            <a:avLst/>
          </a:prstGeom>
          <a:noFill/>
        </p:spPr>
      </p:pic>
      <p:pic>
        <p:nvPicPr>
          <p:cNvPr id="11" name="Рисунок 1" descr="C:\Users\1\Pictures\img05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62550" y="4595813"/>
            <a:ext cx="2543175" cy="164623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214290"/>
            <a:ext cx="192882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  <a:hlinkClick r:id="rId8" action="ppaction://hlinksldjump"/>
              </a:rPr>
              <a:t>Stufen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2886E-6 L 0.1059 -0.30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«</a:t>
            </a:r>
            <a:r>
              <a:rPr lang="en-US" dirty="0" smtClean="0"/>
              <a:t>L</a:t>
            </a:r>
            <a:r>
              <a:rPr lang="ru-RU" dirty="0" err="1" smtClean="0"/>
              <a:t>ӧ</a:t>
            </a:r>
            <a:r>
              <a:rPr lang="en-US" dirty="0" smtClean="0"/>
              <a:t>se das </a:t>
            </a:r>
            <a:r>
              <a:rPr lang="en-US" dirty="0" err="1" smtClean="0"/>
              <a:t>Kreuzwortr</a:t>
            </a:r>
            <a:r>
              <a:rPr lang="ru-RU" dirty="0" err="1" smtClean="0"/>
              <a:t>ӓ</a:t>
            </a:r>
            <a:r>
              <a:rPr lang="en-US" dirty="0" err="1" smtClean="0"/>
              <a:t>tsel</a:t>
            </a:r>
            <a:r>
              <a:rPr lang="ru-RU" dirty="0" smtClean="0"/>
              <a:t>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71688" y="1500188"/>
          <a:ext cx="4929229" cy="480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9"/>
                <a:gridCol w="410769"/>
                <a:gridCol w="410769"/>
                <a:gridCol w="205385"/>
                <a:gridCol w="205385"/>
                <a:gridCol w="410769"/>
                <a:gridCol w="410769"/>
                <a:gridCol w="410769"/>
                <a:gridCol w="410769"/>
                <a:gridCol w="428627"/>
                <a:gridCol w="392911"/>
                <a:gridCol w="410769"/>
                <a:gridCol w="410769"/>
              </a:tblGrid>
              <a:tr h="800633">
                <a:tc gridSpan="8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00633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00633">
                <a:tc gridSpan="6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00633">
                <a:tc gridSpan="2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ü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00633">
                <a:tc gridSpan="2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00633">
                <a:tc gridSpan="4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Рисунок 2" descr="C:\Users\1\Pictures\img0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00958" y="5429264"/>
            <a:ext cx="913636" cy="578626"/>
          </a:xfrm>
          <a:prstGeom prst="roundRect">
            <a:avLst/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3" descr="C:\Users\1\Pictures\img0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5429264"/>
            <a:ext cx="1003594" cy="723904"/>
          </a:xfrm>
          <a:prstGeom prst="round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6" descr="C:\Users\1\Pictures\img0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43834" y="1714488"/>
            <a:ext cx="1110321" cy="1062046"/>
          </a:xfrm>
          <a:prstGeom prst="roundRect">
            <a:avLst/>
          </a:prstGeom>
          <a:ln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1" descr="C:\Users\1\Pictures\img05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1357298"/>
            <a:ext cx="827657" cy="928694"/>
          </a:xfrm>
          <a:prstGeom prst="round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1" descr="C:\Users\1\Pictures\img05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29520" y="3143248"/>
            <a:ext cx="545166" cy="714356"/>
          </a:xfrm>
          <a:prstGeom prst="round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" descr="C:\Users\1\Pictures\img05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596" y="2571744"/>
            <a:ext cx="1333942" cy="938218"/>
          </a:xfrm>
          <a:prstGeom prst="round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7" descr="C:\Users\1\Pictures\img05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57224" y="3929066"/>
            <a:ext cx="696521" cy="928695"/>
          </a:xfrm>
          <a:prstGeom prst="round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" descr="C:\Users\1\Pictures\img056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715272" y="4357694"/>
            <a:ext cx="929010" cy="723904"/>
          </a:xfrm>
          <a:prstGeom prst="round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1650" y="5986463"/>
            <a:ext cx="2298700" cy="67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277</TotalTime>
  <Words>186</Words>
  <Application>Microsoft Office PowerPoint</Application>
  <PresentationFormat>Экран (4:3)</PresentationFormat>
  <Paragraphs>121</Paragraphs>
  <Slides>13</Slides>
  <Notes>0</Notes>
  <HiddenSlides>2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Franklin Gothic Book</vt:lpstr>
      <vt:lpstr>Arial</vt:lpstr>
      <vt:lpstr>Franklin Gothic Medium</vt:lpstr>
      <vt:lpstr>Wingdings 2</vt:lpstr>
      <vt:lpstr>Calibri</vt:lpstr>
      <vt:lpstr>Times New Roman</vt:lpstr>
      <vt:lpstr>Comic Sans MS</vt:lpstr>
      <vt:lpstr>Трек</vt:lpstr>
      <vt:lpstr>Слайд 1</vt:lpstr>
      <vt:lpstr>Слайд 2</vt:lpstr>
      <vt:lpstr>«Verbinde die Bilder»</vt:lpstr>
      <vt:lpstr>«Suche die Wӧrter»</vt:lpstr>
      <vt:lpstr>Was magst du?</vt:lpstr>
      <vt:lpstr>Слайд 6</vt:lpstr>
      <vt:lpstr>Слайд 7</vt:lpstr>
      <vt:lpstr>Слайд 8</vt:lpstr>
      <vt:lpstr>«Lӧse das Kreuzwortrӓtsel»</vt:lpstr>
      <vt:lpstr>Der Schlüssel</vt:lpstr>
      <vt:lpstr>«Lӧse das Kreuzwortrӓtsel»</vt:lpstr>
      <vt:lpstr>Der Schlüssel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Tata</cp:lastModifiedBy>
  <cp:revision>32</cp:revision>
  <dcterms:created xsi:type="dcterms:W3CDTF">2011-01-27T09:33:00Z</dcterms:created>
  <dcterms:modified xsi:type="dcterms:W3CDTF">2011-05-06T15:17:02Z</dcterms:modified>
</cp:coreProperties>
</file>