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81" r:id="rId2"/>
    <p:sldId id="260" r:id="rId3"/>
    <p:sldId id="268" r:id="rId4"/>
    <p:sldId id="269" r:id="rId5"/>
    <p:sldId id="270" r:id="rId6"/>
    <p:sldId id="266" r:id="rId7"/>
    <p:sldId id="271" r:id="rId8"/>
    <p:sldId id="272" r:id="rId9"/>
    <p:sldId id="257" r:id="rId10"/>
    <p:sldId id="273" r:id="rId11"/>
    <p:sldId id="274" r:id="rId12"/>
    <p:sldId id="275" r:id="rId13"/>
    <p:sldId id="276" r:id="rId14"/>
    <p:sldId id="279" r:id="rId15"/>
    <p:sldId id="28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9B8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BECB93-23C5-4F6A-AEF7-C47D686544FD}" type="datetimeFigureOut">
              <a:rPr lang="ru-RU" smtClean="0"/>
              <a:pPr/>
              <a:t>16.06.2011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69823C-9669-4C49-9B58-B99C1F6F040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29642" cy="163279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Занятие для детей подготовительного к школе возраста на тему: «Животный мир Таймыра. Напиши письмо Белому Песцу»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i="1" dirty="0" smtClean="0"/>
              <a:t>Цель:</a:t>
            </a:r>
            <a:r>
              <a:rPr lang="ru-RU" b="1" dirty="0" smtClean="0"/>
              <a:t> Продолжать знакомить</a:t>
            </a:r>
            <a:r>
              <a:rPr lang="ru-RU" dirty="0" smtClean="0"/>
              <a:t> детей с природой Таймыра, с представителями животного мира. </a:t>
            </a:r>
          </a:p>
          <a:p>
            <a:r>
              <a:rPr lang="ru-RU" b="1" i="1" dirty="0" smtClean="0"/>
              <a:t>Задачи: </a:t>
            </a:r>
            <a:r>
              <a:rPr lang="ru-RU" b="1" dirty="0" smtClean="0"/>
              <a:t>Обобщить знания</a:t>
            </a:r>
            <a:r>
              <a:rPr lang="ru-RU" dirty="0" smtClean="0"/>
              <a:t> детей о животных Севера. </a:t>
            </a:r>
            <a:r>
              <a:rPr lang="ru-RU" b="1" dirty="0" smtClean="0"/>
              <a:t>Дать знания</a:t>
            </a:r>
            <a:r>
              <a:rPr lang="ru-RU" dirty="0" smtClean="0"/>
              <a:t> о новом изучаемом животном – Белом песце. Для повышения интереса внести в занятие </a:t>
            </a:r>
            <a:r>
              <a:rPr lang="ru-RU" b="1" dirty="0" smtClean="0"/>
              <a:t>игровой приём</a:t>
            </a:r>
            <a:r>
              <a:rPr lang="ru-RU" dirty="0" smtClean="0"/>
              <a:t> «письмо песцу».</a:t>
            </a:r>
          </a:p>
          <a:p>
            <a:r>
              <a:rPr lang="ru-RU" b="1" dirty="0" smtClean="0"/>
              <a:t>Обогатить словарный запас детей словами:</a:t>
            </a:r>
            <a:r>
              <a:rPr lang="ru-RU" dirty="0" smtClean="0"/>
              <a:t> полярная ночь, экскурсовод, хищник, среда обитания, меховые подушечки, полярный день, подкожный жир, снежное логово.</a:t>
            </a:r>
          </a:p>
          <a:p>
            <a:r>
              <a:rPr lang="ru-RU" b="1" dirty="0" smtClean="0"/>
              <a:t>Развивать  </a:t>
            </a:r>
            <a:r>
              <a:rPr lang="ru-RU" dirty="0" smtClean="0"/>
              <a:t>познавательное отношение к окружающему миру.</a:t>
            </a:r>
          </a:p>
          <a:p>
            <a:r>
              <a:rPr lang="ru-RU" b="1" dirty="0" smtClean="0"/>
              <a:t>Воспитывать  </a:t>
            </a:r>
            <a:r>
              <a:rPr lang="ru-RU" dirty="0" smtClean="0"/>
              <a:t>бережное отношение к природе.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i="1" dirty="0" smtClean="0"/>
              <a:t>Материал</a:t>
            </a:r>
            <a:r>
              <a:rPr lang="ru-RU" i="1" dirty="0" smtClean="0"/>
              <a:t>:  </a:t>
            </a:r>
            <a:r>
              <a:rPr lang="ru-RU" dirty="0" smtClean="0"/>
              <a:t>Картины:(белый медведь; морж; тюлень; северный олень; полярная сова; белая куропатка; песец). Эмблемы для экскурсоводов. Цифры от 1 до 7. Конверт, анкета животного, почтовый ящик. Для игр: шапочка медведя, снежинка.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b="1" i="1" dirty="0" smtClean="0"/>
              <a:t>Предварительная работа:</a:t>
            </a:r>
            <a:r>
              <a:rPr lang="ru-RU" dirty="0" smtClean="0"/>
              <a:t>  Дети – экскурсоводы, готовят сообщение дома с родителями.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SCN301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214422"/>
            <a:ext cx="6934532" cy="4857784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SCN301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41256" y="1214422"/>
            <a:ext cx="6717076" cy="435771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SCN3014"/>
          <p:cNvPicPr>
            <a:picLocks noChangeAspect="1" noChangeArrowheads="1"/>
          </p:cNvPicPr>
          <p:nvPr/>
        </p:nvPicPr>
        <p:blipFill>
          <a:blip r:embed="rId2" cstate="email"/>
          <a:srcRect l="-386"/>
          <a:stretch>
            <a:fillRect/>
          </a:stretch>
        </p:blipFill>
        <p:spPr bwMode="auto">
          <a:xfrm>
            <a:off x="1500165" y="1357298"/>
            <a:ext cx="6241429" cy="435771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SCN302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0848" y="1000107"/>
            <a:ext cx="4117168" cy="5332263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SCN30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126400"/>
            <a:ext cx="6317042" cy="4374301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SCN301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214422"/>
            <a:ext cx="6271293" cy="471490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SCN32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643042" y="1643050"/>
            <a:ext cx="5842094" cy="400052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14414" y="357166"/>
            <a:ext cx="7548586" cy="8572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Дети - экскурсоводы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57158" y="2786058"/>
            <a:ext cx="3071834" cy="2428892"/>
          </a:xfrm>
        </p:spPr>
        <p:txBody>
          <a:bodyPr>
            <a:normAutofit/>
          </a:bodyPr>
          <a:lstStyle/>
          <a:p>
            <a:pPr lvl="1">
              <a:buFontTx/>
              <a:buChar char="-"/>
            </a:pPr>
            <a:r>
              <a:rPr lang="ru-RU" sz="3200" dirty="0" smtClean="0"/>
              <a:t>не разводить </a:t>
            </a:r>
          </a:p>
          <a:p>
            <a:r>
              <a:rPr lang="ru-RU" sz="3200" dirty="0" smtClean="0"/>
              <a:t>костры;</a:t>
            </a:r>
          </a:p>
          <a:p>
            <a:endParaRPr lang="ru-RU" sz="3200" dirty="0"/>
          </a:p>
        </p:txBody>
      </p:sp>
      <p:pic>
        <p:nvPicPr>
          <p:cNvPr id="5" name="Picture 9" descr="DSCN7777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2828785"/>
            <a:ext cx="2533680" cy="2179320"/>
          </a:xfrm>
        </p:spPr>
        <p:txBody>
          <a:bodyPr/>
          <a:lstStyle/>
          <a:p>
            <a:r>
              <a:rPr lang="ru-RU" sz="3200" dirty="0" smtClean="0"/>
              <a:t>- не ломать ветки;</a:t>
            </a:r>
          </a:p>
          <a:p>
            <a:endParaRPr lang="ru-RU" dirty="0"/>
          </a:p>
        </p:txBody>
      </p:sp>
      <p:pic>
        <p:nvPicPr>
          <p:cNvPr id="5" name="Picture 8" descr="DSCN777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2828785"/>
            <a:ext cx="2533680" cy="2179320"/>
          </a:xfrm>
        </p:spPr>
        <p:txBody>
          <a:bodyPr/>
          <a:lstStyle/>
          <a:p>
            <a:r>
              <a:rPr lang="ru-RU" sz="3600" dirty="0" smtClean="0"/>
              <a:t>- не шуметь;</a:t>
            </a:r>
          </a:p>
          <a:p>
            <a:endParaRPr lang="ru-RU" dirty="0"/>
          </a:p>
        </p:txBody>
      </p:sp>
      <p:pic>
        <p:nvPicPr>
          <p:cNvPr id="5" name="Picture 7" descr="DSCN777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420000">
            <a:off x="3508496" y="1123957"/>
            <a:ext cx="4617720" cy="3931920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571612"/>
            <a:ext cx="2605118" cy="343649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- не топтать и не рвать  цветы в природе, для букетов цветы выращиваются специально;</a:t>
            </a:r>
            <a:endParaRPr lang="ru-RU" sz="2800" dirty="0"/>
          </a:p>
        </p:txBody>
      </p:sp>
      <p:pic>
        <p:nvPicPr>
          <p:cNvPr id="5" name="Picture 5" descr="DSCN777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420000">
            <a:off x="3341419" y="844843"/>
            <a:ext cx="2947017" cy="2509342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6" name="Picture 6" descr="DSCN777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60410">
            <a:off x="5824100" y="2892991"/>
            <a:ext cx="2836376" cy="2455887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2285992"/>
            <a:ext cx="2533680" cy="2722113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 smtClean="0"/>
              <a:t>- не разорять птичьи гнёзда, не трогать птенцов ни в гнезде, ни на земле.</a:t>
            </a:r>
          </a:p>
          <a:p>
            <a:endParaRPr lang="ru-RU" dirty="0"/>
          </a:p>
        </p:txBody>
      </p:sp>
      <p:pic>
        <p:nvPicPr>
          <p:cNvPr id="5" name="Picture 10" descr="DSCN777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420000">
            <a:off x="3147337" y="723109"/>
            <a:ext cx="2838118" cy="2416616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6" name="Picture 11" descr="DSCN777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416316">
            <a:off x="5571670" y="3164336"/>
            <a:ext cx="2868789" cy="2544633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14282" y="1714488"/>
            <a:ext cx="2605118" cy="3293617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не топчи зря лесные полянки и  уголки, передвигайся по тропинкам. </a:t>
            </a:r>
          </a:p>
          <a:p>
            <a:r>
              <a:rPr lang="ru-RU" sz="2400" b="1" dirty="0" smtClean="0"/>
              <a:t>«Один человек оставляет в лесу след, сто человек – тропу, а тысяча - пустыню»</a:t>
            </a:r>
          </a:p>
          <a:p>
            <a:endParaRPr lang="ru-RU" sz="2400" b="1" dirty="0" smtClean="0"/>
          </a:p>
          <a:p>
            <a:endParaRPr lang="ru-RU" b="1" dirty="0" smtClean="0"/>
          </a:p>
        </p:txBody>
      </p:sp>
      <p:pic>
        <p:nvPicPr>
          <p:cNvPr id="7" name="Picture 12" descr="DSCN777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420000">
            <a:off x="3222213" y="1131211"/>
            <a:ext cx="5294309" cy="4163260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SCN30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071546"/>
            <a:ext cx="7072362" cy="4954338"/>
          </a:xfrm>
          <a:prstGeom prst="rect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185</Words>
  <Application>Microsoft Office PowerPoint</Application>
  <PresentationFormat>Экран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Занятие для детей подготовительного к школе возраста на тему: «Животный мир Таймыра. Напиши письмо Белому Песцу» </vt:lpstr>
      <vt:lpstr>Дети - экскурсоводы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Albina</dc:creator>
  <cp:lastModifiedBy>Tata</cp:lastModifiedBy>
  <cp:revision>15</cp:revision>
  <dcterms:created xsi:type="dcterms:W3CDTF">2011-01-22T17:39:06Z</dcterms:created>
  <dcterms:modified xsi:type="dcterms:W3CDTF">2011-06-16T10:31:15Z</dcterms:modified>
</cp:coreProperties>
</file>