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0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7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7A1D2F-7702-40A4-92DD-025708FE3DEE}" type="datetimeFigureOut">
              <a:rPr lang="ru-RU" smtClean="0"/>
              <a:t>24.12.2010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60CF38-0F34-4679-BD52-5DD7C445510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8114" y="1268760"/>
            <a:ext cx="6790642" cy="304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6350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Что такое </a:t>
            </a:r>
          </a:p>
          <a:p>
            <a:pPr algn="ctr"/>
            <a:r>
              <a:rPr lang="ru-RU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функция</a:t>
            </a:r>
            <a:endParaRPr lang="ru-RU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6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. а</a:t>
            </a:r>
            <a:r>
              <a:rPr lang="ru-RU" dirty="0"/>
              <a:t>) Найдите объем куба, если длина его ребра 0,5см, </a:t>
            </a:r>
          </a:p>
          <a:p>
            <a:r>
              <a:rPr lang="ru-RU" dirty="0"/>
              <a:t>4 см.</a:t>
            </a:r>
          </a:p>
          <a:p>
            <a:r>
              <a:rPr lang="en-US" b="1" dirty="0" smtClean="0"/>
              <a:t>V=a³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  <a:p>
            <a:pPr marL="64008" indent="0">
              <a:buNone/>
            </a:pPr>
            <a:r>
              <a:rPr lang="ru-RU" b="1" u="sng" dirty="0"/>
              <a:t>Вывод</a:t>
            </a:r>
            <a:r>
              <a:rPr lang="ru-RU" dirty="0"/>
              <a:t>: зависимость объема куба от длины его ребра.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35720"/>
              </p:ext>
            </p:extLst>
          </p:nvPr>
        </p:nvGraphicFramePr>
        <p:xfrm>
          <a:off x="971600" y="2636912"/>
          <a:ext cx="3600400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3205"/>
                <a:gridCol w="1077836"/>
                <a:gridCol w="1079359"/>
              </a:tblGrid>
              <a:tr h="3960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ru-RU" sz="1800">
                          <a:effectLst/>
                        </a:rPr>
                        <a:t>,</a:t>
                      </a:r>
                      <a:r>
                        <a:rPr lang="en-US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76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б) Длина ребра куба х см, объем куба у см³.Напишите формулу, которая задает зависимость у от х.</a:t>
            </a:r>
          </a:p>
          <a:p>
            <a:endParaRPr lang="ru-RU" dirty="0"/>
          </a:p>
          <a:p>
            <a:r>
              <a:rPr lang="ru-RU" b="1" dirty="0" smtClean="0"/>
              <a:t>У=х³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i="1" u="sng" dirty="0" smtClean="0"/>
          </a:p>
          <a:p>
            <a:r>
              <a:rPr lang="ru-RU" b="1" i="1" u="sng" dirty="0" smtClean="0"/>
              <a:t>Общий </a:t>
            </a:r>
            <a:r>
              <a:rPr lang="ru-RU" b="1" i="1" u="sng" dirty="0"/>
              <a:t>вывод</a:t>
            </a:r>
            <a:r>
              <a:rPr lang="ru-RU" dirty="0"/>
              <a:t>: Зависимость у от х</a:t>
            </a:r>
          </a:p>
          <a:p>
            <a:r>
              <a:rPr lang="ru-RU" dirty="0"/>
              <a:t>(объем от длины ребра)</a:t>
            </a:r>
          </a:p>
          <a:p>
            <a:r>
              <a:rPr lang="ru-RU" i="1" u="sng" dirty="0"/>
              <a:t>Каждому значению переменной х соответствует единственное значение переменной у.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34327"/>
              </p:ext>
            </p:extLst>
          </p:nvPr>
        </p:nvGraphicFramePr>
        <p:xfrm>
          <a:off x="971600" y="2780928"/>
          <a:ext cx="3528393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607"/>
                <a:gridCol w="730187"/>
                <a:gridCol w="880519"/>
                <a:gridCol w="720080"/>
              </a:tblGrid>
              <a:tr h="3960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95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Вопросы классу: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1.Что мы с вами рассмотрели в каждой задачи?</a:t>
            </a:r>
          </a:p>
          <a:p>
            <a:r>
              <a:rPr lang="ru-RU" dirty="0"/>
              <a:t>2.Сколько значений переменной у соответствует каждому значению переменной х ?</a:t>
            </a:r>
          </a:p>
          <a:p>
            <a:r>
              <a:rPr lang="ru-RU" dirty="0"/>
              <a:t>Зависимости, рассмотренные в этих задачах, есть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623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Вводим определение</a:t>
            </a:r>
            <a:r>
              <a:rPr lang="ru-RU" dirty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/>
              <a:t>Зависимость переменной у от переменной х называется функцией, если каждому значению х соответствует единственное значение у.</a:t>
            </a:r>
            <a:endParaRPr lang="ru-RU" dirty="0"/>
          </a:p>
          <a:p>
            <a:r>
              <a:rPr lang="ru-RU" i="1" u="sng" dirty="0"/>
              <a:t>Переменная х называется независимой переменной или аргумент функции.</a:t>
            </a:r>
            <a:endParaRPr lang="ru-RU" dirty="0"/>
          </a:p>
          <a:p>
            <a:r>
              <a:rPr lang="ru-RU" i="1" u="sng" dirty="0"/>
              <a:t>Переменная у называется зависимая переменная или значение функции.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71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Упражнения 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dirty="0" smtClean="0"/>
              <a:t>. Являются </a:t>
            </a:r>
            <a:r>
              <a:rPr lang="ru-RU" dirty="0"/>
              <a:t>ли функциями следующие зависимости:</a:t>
            </a:r>
          </a:p>
          <a:p>
            <a:r>
              <a:rPr lang="ru-RU" dirty="0"/>
              <a:t>а) зависимость температуры тела человека от времени;</a:t>
            </a:r>
          </a:p>
          <a:p>
            <a:r>
              <a:rPr lang="ru-RU" dirty="0"/>
              <a:t>б) зависимость стоимости покупки от количества купленного товара, если стоимость 1 кг товара постоянна?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68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2.Является ли функцией зависимость, заданная формулой:</a:t>
            </a:r>
          </a:p>
          <a:p>
            <a:r>
              <a:rPr lang="ru-RU" dirty="0"/>
              <a:t>А)у=-х+0,5 ;б)у=х²-3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04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/>
          <a:lstStyle/>
          <a:p>
            <a:r>
              <a:rPr lang="ru-RU" dirty="0"/>
              <a:t>3. Является ли функцией зависимость, заданная таблицей: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05016"/>
              </p:ext>
            </p:extLst>
          </p:nvPr>
        </p:nvGraphicFramePr>
        <p:xfrm>
          <a:off x="899592" y="3356992"/>
          <a:ext cx="7056783" cy="158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921"/>
                <a:gridCol w="1034586"/>
                <a:gridCol w="1034586"/>
                <a:gridCol w="1240337"/>
                <a:gridCol w="831755"/>
                <a:gridCol w="831755"/>
                <a:gridCol w="1114843"/>
              </a:tblGrid>
              <a:tr h="792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5720"/>
              </p:ext>
            </p:extLst>
          </p:nvPr>
        </p:nvGraphicFramePr>
        <p:xfrm>
          <a:off x="899592" y="1628800"/>
          <a:ext cx="7056785" cy="144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922"/>
                <a:gridCol w="1034586"/>
                <a:gridCol w="1034586"/>
                <a:gridCol w="1240337"/>
                <a:gridCol w="831755"/>
                <a:gridCol w="831755"/>
                <a:gridCol w="1114844"/>
              </a:tblGrid>
              <a:tr h="72008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36888" y="3538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/>
          <a:lstStyle/>
          <a:p>
            <a:r>
              <a:rPr lang="ru-RU" dirty="0"/>
              <a:t> 4.Стоимость подписки на газету 140 рублей в месяц.</a:t>
            </a:r>
          </a:p>
          <a:p>
            <a:r>
              <a:rPr lang="ru-RU" dirty="0"/>
              <a:t>Стоимость подписки на х месяцев у рублей.</a:t>
            </a:r>
          </a:p>
          <a:p>
            <a:r>
              <a:rPr lang="ru-RU" dirty="0"/>
              <a:t>Выразите формулой функцию у от х.</a:t>
            </a:r>
          </a:p>
          <a:p>
            <a:r>
              <a:rPr lang="ru-RU" dirty="0"/>
              <a:t>Заполните таблицу: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695779"/>
              </p:ext>
            </p:extLst>
          </p:nvPr>
        </p:nvGraphicFramePr>
        <p:xfrm>
          <a:off x="1043608" y="3717032"/>
          <a:ext cx="5832648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844"/>
                <a:gridCol w="855117"/>
                <a:gridCol w="855117"/>
                <a:gridCol w="1025176"/>
                <a:gridCol w="687471"/>
                <a:gridCol w="687471"/>
                <a:gridCol w="921452"/>
              </a:tblGrid>
              <a:tr h="54006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49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Выполните тест: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Вставьте соответствующее число, используя данные таблицы:</a:t>
            </a:r>
            <a:endParaRPr lang="ru-RU" dirty="0"/>
          </a:p>
          <a:p>
            <a:r>
              <a:rPr lang="ru-RU" dirty="0"/>
              <a:t>1.Значению аргумента 3 соответствует значение зависимой переменной ….;</a:t>
            </a:r>
          </a:p>
          <a:p>
            <a:r>
              <a:rPr lang="ru-RU" dirty="0"/>
              <a:t>2.Значению х=6 соответствует значение у=….</a:t>
            </a:r>
            <a:br>
              <a:rPr lang="ru-RU" dirty="0"/>
            </a:br>
            <a:r>
              <a:rPr lang="ru-RU" dirty="0"/>
              <a:t>3.годовая подписка на газету стоит …..рублей.</a:t>
            </a:r>
          </a:p>
        </p:txBody>
      </p:sp>
    </p:spTree>
    <p:extLst>
      <p:ext uri="{BB962C8B-B14F-4D97-AF65-F5344CB8AC3E}">
        <p14:creationId xmlns:p14="http://schemas.microsoft.com/office/powerpoint/2010/main" val="50380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784976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>
                <a:effectLst/>
              </a:rPr>
              <a:t>Обучающая </a:t>
            </a:r>
            <a:r>
              <a:rPr lang="ru-RU" sz="7300" b="1" dirty="0" smtClean="0">
                <a:effectLst/>
              </a:rPr>
              <a:t/>
            </a:r>
            <a:br>
              <a:rPr lang="ru-RU" sz="7300" b="1" dirty="0" smtClean="0">
                <a:effectLst/>
              </a:rPr>
            </a:br>
            <a:r>
              <a:rPr lang="ru-RU" sz="7300" b="1" dirty="0" smtClean="0">
                <a:effectLst/>
              </a:rPr>
              <a:t>самостоятельная </a:t>
            </a:r>
            <a:br>
              <a:rPr lang="ru-RU" sz="7300" b="1" dirty="0" smtClean="0">
                <a:effectLst/>
              </a:rPr>
            </a:br>
            <a:r>
              <a:rPr lang="ru-RU" sz="7300" b="1" dirty="0" smtClean="0">
                <a:effectLst/>
              </a:rPr>
              <a:t>работа</a:t>
            </a:r>
            <a:r>
              <a:rPr lang="en-US" sz="7300" b="1" dirty="0">
                <a:effectLst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981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 каких значениях переменной х имеет смысл выражение:</a:t>
            </a:r>
          </a:p>
          <a:p>
            <a:r>
              <a:rPr lang="ru-RU" dirty="0"/>
              <a:t>а) 3-х; б)3⁄х; в) х/(х+5)</a:t>
            </a:r>
          </a:p>
          <a:p>
            <a:r>
              <a:rPr lang="ru-RU" dirty="0"/>
              <a:t>Учащиеся вспоминают, когда выражение не имеет смысла ( деление на нуль)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effectLst/>
              </a:rPr>
              <a:t>Вариант 1	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Задайте формулой зависимость стоимости (у-рублей) использования радиоточки от времени ее эксплуатации ( х-месяцев), если за каждый месяц оплачивают 120 рублей. Какую сумму следует заплатить, если радиоточка использовалась:</a:t>
            </a:r>
          </a:p>
          <a:p>
            <a:r>
              <a:rPr lang="ru-RU" dirty="0"/>
              <a:t>а) 10 месяцев ; б) 14 месяцев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Данные занести в таблицу.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61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effectLst/>
              </a:rPr>
              <a:t>Вариант 2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Задайте формулой зависимость стоимости ( у-рублей) использованной электроэнергии от количества израсходованных киловатт-часов ( х квт-ч), если за каждый квт-ч оплачивают 3 рубля.</a:t>
            </a:r>
          </a:p>
          <a:p>
            <a:r>
              <a:rPr lang="ru-RU" dirty="0"/>
              <a:t>Какую сумму следует заплатить, если израсходовали:</a:t>
            </a:r>
          </a:p>
          <a:p>
            <a:r>
              <a:rPr lang="ru-RU" dirty="0"/>
              <a:t>а) 60 квт-ч ; б) 125 квт-ч</a:t>
            </a:r>
          </a:p>
          <a:p>
            <a:r>
              <a:rPr lang="ru-RU" dirty="0"/>
              <a:t>Данные занесите в таблицу.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16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Итог урока.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1.Что нового мы узнали на уроке?</a:t>
            </a:r>
          </a:p>
          <a:p>
            <a:r>
              <a:rPr lang="ru-RU" dirty="0"/>
              <a:t>2.Какая зависимость называется функцией?</a:t>
            </a:r>
          </a:p>
          <a:p>
            <a:r>
              <a:rPr lang="ru-RU" dirty="0"/>
              <a:t>3.Как называется переменная х , переменная у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51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b="1" dirty="0">
                <a:effectLst/>
              </a:rPr>
              <a:t>Домашнее </a:t>
            </a:r>
            <a:r>
              <a:rPr lang="ru-RU" sz="10700" b="1" dirty="0">
                <a:effectLst/>
              </a:rPr>
              <a:t>задание</a:t>
            </a:r>
            <a:r>
              <a:rPr lang="ru-RU" sz="9600" b="1" dirty="0">
                <a:effectLst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65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1.Придумать задачу, если зависимость между величинами, которые рассматриваются в ней, задана формулой у=2х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80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2.На овощехранилище, где имеется 56 тонн картофеля, начали завозить дополнительную партию автомашинами грузоподъёмностью 5 тонн каждая. Задайте зависимость количества картофеля в хранилище от числа прибывших машин (х число машин). Сколько картофеля стало в хранилище, если прибыло : а) 12 машин; б) 21 машина.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30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 расположена точка А на координатной плоскости (выше оси Х, ниже оси Х, на оси х), если:</a:t>
            </a:r>
          </a:p>
          <a:p>
            <a:r>
              <a:rPr lang="ru-RU" dirty="0"/>
              <a:t> а) А(3;7); б) А(-5;4); в) А(-3;-4); А(1;0)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06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.Расстояние 80 км автомобиль, двигаясь со скоростью </a:t>
            </a:r>
            <a:r>
              <a:rPr lang="en-US" dirty="0"/>
              <a:t>v</a:t>
            </a:r>
            <a:r>
              <a:rPr lang="ru-RU" dirty="0"/>
              <a:t> км/ч, прошел за </a:t>
            </a:r>
            <a:r>
              <a:rPr lang="en-US" dirty="0"/>
              <a:t>t</a:t>
            </a:r>
            <a:r>
              <a:rPr lang="ru-RU" dirty="0"/>
              <a:t> часов. Выразите переменную </a:t>
            </a:r>
            <a:r>
              <a:rPr lang="en-US" dirty="0"/>
              <a:t>t</a:t>
            </a:r>
            <a:r>
              <a:rPr lang="ru-RU" dirty="0"/>
              <a:t> через </a:t>
            </a:r>
            <a:r>
              <a:rPr lang="en-US" dirty="0"/>
              <a:t>v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2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Какое зн</a:t>
            </a:r>
            <a:r>
              <a:rPr lang="ru-RU" b="1" dirty="0"/>
              <a:t>а</a:t>
            </a:r>
            <a:r>
              <a:rPr lang="ru-RU" dirty="0"/>
              <a:t>чение принимает при а=2,5 выражение:</a:t>
            </a:r>
          </a:p>
          <a:p>
            <a:r>
              <a:rPr lang="ru-RU" dirty="0"/>
              <a:t>а)4а; б)-а+1; в)2а-1;г) -2а+5?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38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04656"/>
          </a:xfrm>
        </p:spPr>
        <p:txBody>
          <a:bodyPr/>
          <a:lstStyle/>
          <a:p>
            <a:r>
              <a:rPr lang="ru-RU" dirty="0" smtClean="0"/>
              <a:t>1. а</a:t>
            </a:r>
            <a:r>
              <a:rPr lang="ru-RU" dirty="0"/>
              <a:t>) пешеход идет со скоростью 4км/ч. Какое расстояние он пройдет за 3ч; за 4,5ч; </a:t>
            </a:r>
            <a:r>
              <a:rPr lang="ru-RU" dirty="0" smtClean="0"/>
              <a:t>за </a:t>
            </a:r>
            <a:r>
              <a:rPr lang="ru-RU" dirty="0"/>
              <a:t>6 ч; за 7 ч. Заполни </a:t>
            </a:r>
            <a:r>
              <a:rPr lang="ru-RU" dirty="0" smtClean="0"/>
              <a:t>таблицу</a:t>
            </a:r>
          </a:p>
          <a:p>
            <a:r>
              <a:rPr lang="ru-RU" dirty="0" smtClean="0"/>
              <a:t>                                         </a:t>
            </a:r>
            <a:r>
              <a:rPr lang="en-US" b="1" dirty="0" smtClean="0"/>
              <a:t>S</a:t>
            </a:r>
            <a:r>
              <a:rPr lang="ru-RU" b="1" dirty="0"/>
              <a:t>=</a:t>
            </a:r>
            <a:r>
              <a:rPr lang="en-US" b="1" dirty="0" err="1" smtClean="0"/>
              <a:t>Vt</a:t>
            </a:r>
            <a:endParaRPr lang="ru-RU" b="1" dirty="0" smtClean="0"/>
          </a:p>
          <a:p>
            <a:endParaRPr lang="ru-RU" b="1" dirty="0"/>
          </a:p>
          <a:p>
            <a:r>
              <a:rPr lang="ru-RU" b="1" i="1" u="sng" dirty="0"/>
              <a:t>Вывод</a:t>
            </a:r>
            <a:r>
              <a:rPr lang="ru-RU" dirty="0"/>
              <a:t>: зависимость расстояния от времени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62345"/>
              </p:ext>
            </p:extLst>
          </p:nvPr>
        </p:nvGraphicFramePr>
        <p:xfrm>
          <a:off x="1043608" y="2276872"/>
          <a:ext cx="3888432" cy="864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75"/>
                <a:gridCol w="754492"/>
                <a:gridCol w="1051839"/>
                <a:gridCol w="859676"/>
                <a:gridCol w="860350"/>
              </a:tblGrid>
              <a:tr h="3926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47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86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б) поезд движется со скоростью 60 км/ч. За х часов поезд пройдет расстояние </a:t>
            </a:r>
            <a:r>
              <a:rPr lang="en-US" dirty="0"/>
              <a:t>y </a:t>
            </a:r>
            <a:r>
              <a:rPr lang="ru-RU" dirty="0"/>
              <a:t>км. Выразите формулой зависимость расстояния от времени.</a:t>
            </a:r>
          </a:p>
          <a:p>
            <a:r>
              <a:rPr lang="ru-RU" dirty="0"/>
              <a:t>У=60х</a:t>
            </a:r>
          </a:p>
          <a:p>
            <a:r>
              <a:rPr lang="ru-RU" dirty="0"/>
              <a:t>Составим таблицу для некоторых значений х и у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u="sng" dirty="0"/>
              <a:t>Общий вывод:</a:t>
            </a:r>
            <a:r>
              <a:rPr lang="ru-RU" dirty="0"/>
              <a:t> Зависимость у от х</a:t>
            </a:r>
            <a:r>
              <a:rPr lang="ru-RU" dirty="0" smtClean="0"/>
              <a:t>. (</a:t>
            </a:r>
            <a:r>
              <a:rPr lang="ru-RU" dirty="0"/>
              <a:t>расстояния от </a:t>
            </a:r>
            <a:r>
              <a:rPr lang="ru-RU" dirty="0" smtClean="0"/>
              <a:t>времени)                 </a:t>
            </a:r>
            <a:r>
              <a:rPr lang="ru-RU" i="1" u="sng" dirty="0" smtClean="0"/>
              <a:t>Каждому </a:t>
            </a:r>
            <a:r>
              <a:rPr lang="ru-RU" i="1" u="sng" dirty="0"/>
              <a:t>значению переменной х соответствует единственное значение переменной у.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96507"/>
              </p:ext>
            </p:extLst>
          </p:nvPr>
        </p:nvGraphicFramePr>
        <p:xfrm>
          <a:off x="899592" y="2996952"/>
          <a:ext cx="4680520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831"/>
                <a:gridCol w="908184"/>
                <a:gridCol w="1266102"/>
                <a:gridCol w="1034796"/>
                <a:gridCol w="1035607"/>
              </a:tblGrid>
              <a:tr h="43204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97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 а</a:t>
            </a:r>
            <a:r>
              <a:rPr lang="ru-RU" dirty="0"/>
              <a:t>) Найдите площадь квадрата, </a:t>
            </a:r>
            <a:r>
              <a:rPr lang="ru-RU" dirty="0" smtClean="0"/>
              <a:t>если длина </a:t>
            </a:r>
            <a:r>
              <a:rPr lang="ru-RU" dirty="0"/>
              <a:t>его стороны равна 3см; 5 см; 5,5 см,6 см.</a:t>
            </a:r>
          </a:p>
          <a:p>
            <a:r>
              <a:rPr lang="en-US" b="1" dirty="0"/>
              <a:t>S=</a:t>
            </a:r>
            <a:r>
              <a:rPr lang="ru-RU" b="1" dirty="0" smtClean="0"/>
              <a:t>а²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u="sng" dirty="0"/>
              <a:t>Вывод</a:t>
            </a:r>
            <a:r>
              <a:rPr lang="ru-RU" dirty="0"/>
              <a:t>: Зависимость  площади квадрата от его стороны.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12531"/>
              </p:ext>
            </p:extLst>
          </p:nvPr>
        </p:nvGraphicFramePr>
        <p:xfrm>
          <a:off x="971600" y="2564904"/>
          <a:ext cx="4896545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947"/>
                <a:gridCol w="950101"/>
                <a:gridCol w="1324538"/>
                <a:gridCol w="1082555"/>
                <a:gridCol w="1083404"/>
              </a:tblGrid>
              <a:tr h="43204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1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б) Длина стороны квадрата х см, площадь квадрата у см² .Выразите формулой зависимость площади квадрата от длины его стороны.</a:t>
            </a:r>
          </a:p>
          <a:p>
            <a:r>
              <a:rPr lang="ru-RU" b="1" dirty="0"/>
              <a:t>У=х²</a:t>
            </a:r>
            <a:endParaRPr lang="ru-RU" dirty="0"/>
          </a:p>
          <a:p>
            <a:r>
              <a:rPr lang="ru-RU" dirty="0"/>
              <a:t>Заполни таблицу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b="1" i="1" u="sng" dirty="0" smtClean="0"/>
          </a:p>
          <a:p>
            <a:r>
              <a:rPr lang="ru-RU" b="1" i="1" u="sng" dirty="0" smtClean="0"/>
              <a:t>Общий </a:t>
            </a:r>
            <a:r>
              <a:rPr lang="ru-RU" b="1" i="1" u="sng" dirty="0"/>
              <a:t>вывод</a:t>
            </a:r>
            <a:r>
              <a:rPr lang="ru-RU" dirty="0"/>
              <a:t>: Зависимость у от х.</a:t>
            </a:r>
          </a:p>
          <a:p>
            <a:r>
              <a:rPr lang="ru-RU" dirty="0"/>
              <a:t>(площади от длины стороны</a:t>
            </a:r>
            <a:r>
              <a:rPr lang="ru-RU" dirty="0" smtClean="0"/>
              <a:t>)</a:t>
            </a:r>
            <a:r>
              <a:rPr lang="ru-RU" dirty="0"/>
              <a:t> </a:t>
            </a:r>
          </a:p>
          <a:p>
            <a:r>
              <a:rPr lang="ru-RU" i="1" u="sng" dirty="0"/>
              <a:t>Каждому значению переменной х соответствует единственное значение переменной у.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28138"/>
              </p:ext>
            </p:extLst>
          </p:nvPr>
        </p:nvGraphicFramePr>
        <p:xfrm>
          <a:off x="1043608" y="2996952"/>
          <a:ext cx="5760641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408"/>
                <a:gridCol w="1117766"/>
                <a:gridCol w="1558280"/>
                <a:gridCol w="1273594"/>
                <a:gridCol w="1274593"/>
              </a:tblGrid>
              <a:tr h="46805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84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817</Words>
  <Application>Microsoft Office PowerPoint</Application>
  <PresentationFormat>Экран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классу: </vt:lpstr>
      <vt:lpstr>Вводим определение:</vt:lpstr>
      <vt:lpstr>Упражнения : </vt:lpstr>
      <vt:lpstr>Презентация PowerPoint</vt:lpstr>
      <vt:lpstr>Презентация PowerPoint</vt:lpstr>
      <vt:lpstr>Презентация PowerPoint</vt:lpstr>
      <vt:lpstr>Выполните тест: </vt:lpstr>
      <vt:lpstr>Обучающая  самостоятельная  работа: </vt:lpstr>
      <vt:lpstr>Вариант 1  </vt:lpstr>
      <vt:lpstr>Вариант 2 </vt:lpstr>
      <vt:lpstr>Итог урока. </vt:lpstr>
      <vt:lpstr>Домашнее задание: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5</cp:revision>
  <dcterms:created xsi:type="dcterms:W3CDTF">2010-12-10T08:42:57Z</dcterms:created>
  <dcterms:modified xsi:type="dcterms:W3CDTF">2010-12-24T05:32:44Z</dcterms:modified>
</cp:coreProperties>
</file>