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82CE-2605-4BC2-8698-D8B02FB366E3}" type="datetimeFigureOut">
              <a:rPr lang="ru-RU" smtClean="0"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65CC-5E5D-4EE9-92CB-155C42C42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82CE-2605-4BC2-8698-D8B02FB366E3}" type="datetimeFigureOut">
              <a:rPr lang="ru-RU" smtClean="0"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65CC-5E5D-4EE9-92CB-155C42C42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82CE-2605-4BC2-8698-D8B02FB366E3}" type="datetimeFigureOut">
              <a:rPr lang="ru-RU" smtClean="0"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65CC-5E5D-4EE9-92CB-155C42C42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82CE-2605-4BC2-8698-D8B02FB366E3}" type="datetimeFigureOut">
              <a:rPr lang="ru-RU" smtClean="0"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65CC-5E5D-4EE9-92CB-155C42C42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82CE-2605-4BC2-8698-D8B02FB366E3}" type="datetimeFigureOut">
              <a:rPr lang="ru-RU" smtClean="0"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65CC-5E5D-4EE9-92CB-155C42C42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82CE-2605-4BC2-8698-D8B02FB366E3}" type="datetimeFigureOut">
              <a:rPr lang="ru-RU" smtClean="0"/>
              <a:t>31.01.2011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65CC-5E5D-4EE9-92CB-155C42C42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82CE-2605-4BC2-8698-D8B02FB366E3}" type="datetimeFigureOut">
              <a:rPr lang="ru-RU" smtClean="0"/>
              <a:t>31.01.2011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65CC-5E5D-4EE9-92CB-155C42C42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82CE-2605-4BC2-8698-D8B02FB366E3}" type="datetimeFigureOut">
              <a:rPr lang="ru-RU" smtClean="0"/>
              <a:t>31.01.2011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65CC-5E5D-4EE9-92CB-155C42C42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82CE-2605-4BC2-8698-D8B02FB366E3}" type="datetimeFigureOut">
              <a:rPr lang="ru-RU" smtClean="0"/>
              <a:t>31.01.2011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65CC-5E5D-4EE9-92CB-155C42C42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82CE-2605-4BC2-8698-D8B02FB366E3}" type="datetimeFigureOut">
              <a:rPr lang="ru-RU" smtClean="0"/>
              <a:t>31.01.2011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65CC-5E5D-4EE9-92CB-155C42C42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82CE-2605-4BC2-8698-D8B02FB366E3}" type="datetimeFigureOut">
              <a:rPr lang="ru-RU" smtClean="0"/>
              <a:t>31.01.2011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65CC-5E5D-4EE9-92CB-155C42C42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582CE-2605-4BC2-8698-D8B02FB366E3}" type="datetimeFigureOut">
              <a:rPr lang="ru-RU" smtClean="0"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F65CC-5E5D-4EE9-92CB-155C42C429D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3963" y="781050"/>
            <a:ext cx="6696075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4113" y="976313"/>
            <a:ext cx="4295775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071810"/>
            <a:ext cx="1803231" cy="1885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коля</dc:creator>
  <cp:lastModifiedBy>коля</cp:lastModifiedBy>
  <cp:revision>3</cp:revision>
  <dcterms:created xsi:type="dcterms:W3CDTF">2011-01-31T06:17:07Z</dcterms:created>
  <dcterms:modified xsi:type="dcterms:W3CDTF">2011-01-31T06:21:58Z</dcterms:modified>
</cp:coreProperties>
</file>