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84403C-F0DC-4685-BE2A-452977A9A2B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7F2088-D788-48C3-AEB6-2AB9EB678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36614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461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 братьев в одну избушку</a:t>
            </a:r>
          </a:p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откнулись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ночевать.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сканирование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305" y="2916936"/>
            <a:ext cx="5358823" cy="279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87645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Плох обед, коли хлеба нет.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хлеба ни куска, заберет и в горнице тоска.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Доплясались, что без хлеба остались.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не работает, тот не ест.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4064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море, а волнуется.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сканирование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2443" y="3214686"/>
            <a:ext cx="5025803" cy="329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7844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Рассказ сказки по плану.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00906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сказки.</a:t>
            </a:r>
          </a:p>
          <a:p>
            <a:pPr>
              <a:buFont typeface="Arial" charset="0"/>
              <a:buChar char="•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Авторская или народная.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чем или о ком эта сказка.</a:t>
            </a:r>
          </a:p>
          <a:p>
            <a:pPr>
              <a:buFont typeface="Arial" charset="0"/>
              <a:buChar char="•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начинается сказка.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главный герой? Кто ему помогает?</a:t>
            </a:r>
          </a:p>
          <a:p>
            <a:pPr>
              <a:buFont typeface="Arial" charset="0"/>
              <a:buChar char="•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мешает?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из героев нравится? Почему?</a:t>
            </a:r>
          </a:p>
          <a:p>
            <a:pPr>
              <a:buFont typeface="Arial" charset="0"/>
              <a:buChar char="•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Чему учит сказка?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734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 хлеб приходит к нам?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канирование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736"/>
            <a:ext cx="8879808" cy="329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1" y="1714490"/>
          <a:ext cx="750099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4899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</a:t>
                      </a:r>
                      <a:endParaRPr lang="ru-RU" sz="3200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</a:tr>
              <a:tr h="48990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552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Семь мышат в камышах</a:t>
            </a:r>
          </a:p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ш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уршат.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сканирование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500306"/>
            <a:ext cx="1852166" cy="401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7713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Хвост с узорами,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Сапоги со шпорами.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Песни распевает,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Время считает.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сканирование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94939"/>
            <a:ext cx="3214710" cy="528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5990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Украинская сказка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«Колосок»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сканирование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142984"/>
            <a:ext cx="3606499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78864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Читай ежедневно вслух и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«про себя».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6911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Читай внимательно, не отвлекайся.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14554"/>
            <a:ext cx="6726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Будь внимателен к каждому слову.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6058"/>
            <a:ext cx="9180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Значение непонятных слов найди в «словарике»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57562"/>
            <a:ext cx="6508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Старайся понять, о чем читаешь.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57628"/>
            <a:ext cx="72533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Старайся не возвращаться к чтению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рочитанного слова, если понял его.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8738290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Го-ло-сис-то-е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голосистое</a:t>
            </a:r>
          </a:p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При-ни-мал-ся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принималс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Ис-то-пи-лась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истопилась</a:t>
            </a:r>
          </a:p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Об-мо-ло-тил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обмолотил</a:t>
            </a:r>
          </a:p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По-дож-ди-те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подождите</a:t>
            </a:r>
          </a:p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Про-пи-ща-ли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пропищали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460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 Чуть свет……»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142984"/>
            <a:ext cx="2938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Молотить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1909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Лапта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9252" y="2967335"/>
            <a:ext cx="388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Муку молоть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286256"/>
            <a:ext cx="2673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Чехарда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357826"/>
            <a:ext cx="728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Посадить пироги в печь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276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Петушок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85860"/>
            <a:ext cx="478380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Трудолюбивый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Хозяйственный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Жестокий</a:t>
            </a:r>
          </a:p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Строгий</a:t>
            </a: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Справедливый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14290"/>
            <a:ext cx="2717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Мышата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5567" y="1357298"/>
            <a:ext cx="43484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Ленивые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Совестливые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Легкомыслен-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ые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Послушные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237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15</cp:revision>
  <dcterms:created xsi:type="dcterms:W3CDTF">2010-02-25T19:49:21Z</dcterms:created>
  <dcterms:modified xsi:type="dcterms:W3CDTF">2011-01-28T10:35:21Z</dcterms:modified>
</cp:coreProperties>
</file>