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BAB677-D362-47D9-BF1C-4B7CF5310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DD4861-A8C8-4A16-930B-D6F893DAD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Урок по алгебре в 9 классе на тему: </a:t>
            </a:r>
            <a:r>
              <a:rPr lang="ru-RU" sz="4800" b="1" dirty="0" smtClean="0"/>
              <a:t>«Свойства функций»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/>
              <a:t>Учитель математики МОБУ СОШ </a:t>
            </a:r>
            <a:r>
              <a:rPr lang="ru-RU" sz="2400" b="1" dirty="0" err="1" smtClean="0"/>
              <a:t>с.Прибельский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Кармаскалинского</a:t>
            </a:r>
            <a:r>
              <a:rPr lang="ru-RU" sz="2400" b="1" dirty="0" smtClean="0"/>
              <a:t> района Республики Башкортостан</a:t>
            </a:r>
            <a:r>
              <a:rPr lang="en-US" sz="2400" b="1" dirty="0" smtClean="0"/>
              <a:t> </a:t>
            </a:r>
            <a:r>
              <a:rPr lang="ru-RU" sz="2400" b="1" smtClean="0"/>
              <a:t> </a:t>
            </a:r>
          </a:p>
          <a:p>
            <a:r>
              <a:rPr lang="ru-RU" sz="2400" b="1" smtClean="0"/>
              <a:t>Поленок </a:t>
            </a:r>
            <a:r>
              <a:rPr lang="ru-RU" sz="2400" b="1" dirty="0" smtClean="0"/>
              <a:t>Ольга Анатольевна</a:t>
            </a:r>
            <a:endParaRPr lang="ru-RU" sz="2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4857784" cy="58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Свойства функции обратной пропорциональности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28868"/>
            <a:ext cx="864396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286775" cy="43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Графики функции обратной пропорциональности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807249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Свойства и график функции </a:t>
            </a:r>
            <a:r>
              <a:rPr lang="ru-RU" sz="3600" dirty="0" err="1" smtClean="0"/>
              <a:t>у=√х</a:t>
            </a:r>
            <a:endParaRPr lang="ru-RU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завершении урока скажите, ребята, чему  вы научились на уроке?</a:t>
            </a:r>
          </a:p>
          <a:p>
            <a:r>
              <a:rPr lang="ru-RU" dirty="0" smtClean="0"/>
              <a:t>   Высказывание  учащихся.</a:t>
            </a:r>
          </a:p>
          <a:p>
            <a:r>
              <a:rPr lang="ru-RU" dirty="0" smtClean="0"/>
              <a:t>   Их краткое  обсуждение. </a:t>
            </a:r>
          </a:p>
          <a:p>
            <a:r>
              <a:rPr lang="ru-RU" dirty="0" smtClean="0"/>
              <a:t>   Выставление оценок.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урока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643050"/>
            <a:ext cx="8215370" cy="42148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Дома решить вариант №5 из сборника Лысенко Ф.Ф. Тематические тесты для подготовки к ГИА-2010.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окончен!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11656" y="2967335"/>
            <a:ext cx="61863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систематизировать и обобщить знания о свойствах функции, развивать навыки построения и прочтения графиков функций, умение работать с тестовыми заданиями;</a:t>
            </a:r>
          </a:p>
          <a:p>
            <a:pPr lvl="0"/>
            <a:r>
              <a:rPr lang="ru-RU" dirty="0" smtClean="0"/>
              <a:t>развивать логическое мышление, умение делать обобщения и выводы;</a:t>
            </a:r>
          </a:p>
          <a:p>
            <a:pPr lvl="0"/>
            <a:r>
              <a:rPr lang="ru-RU" dirty="0" smtClean="0"/>
              <a:t>воспитывать сознательное отношение к учебе, познавательную активность.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1. Цели урока: 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Организационный момент</a:t>
            </a:r>
          </a:p>
          <a:p>
            <a:r>
              <a:rPr lang="ru-RU" dirty="0" smtClean="0"/>
              <a:t>2. Свойства и график линейной функции</a:t>
            </a:r>
          </a:p>
          <a:p>
            <a:r>
              <a:rPr lang="ru-RU" dirty="0" smtClean="0"/>
              <a:t>3. Свойства и график функции </a:t>
            </a:r>
          </a:p>
          <a:p>
            <a:r>
              <a:rPr lang="ru-RU" dirty="0" smtClean="0"/>
              <a:t>4. Свойства и график функции обратной пропорциональности</a:t>
            </a:r>
          </a:p>
          <a:p>
            <a:r>
              <a:rPr lang="ru-RU" dirty="0" smtClean="0"/>
              <a:t>5. </a:t>
            </a:r>
            <a:r>
              <a:rPr lang="ru-RU" sz="2800" dirty="0" smtClean="0"/>
              <a:t>Свойства и график функции </a:t>
            </a:r>
            <a:r>
              <a:rPr lang="ru-RU" sz="2800" dirty="0" err="1" smtClean="0"/>
              <a:t>у=√х</a:t>
            </a:r>
            <a:endParaRPr lang="ru-RU" dirty="0" smtClean="0"/>
          </a:p>
          <a:p>
            <a:r>
              <a:rPr lang="ru-RU" dirty="0" smtClean="0"/>
              <a:t>6. Решение тематических тестов: вариант №3 и №4</a:t>
            </a:r>
          </a:p>
          <a:p>
            <a:r>
              <a:rPr lang="ru-RU" dirty="0" smtClean="0"/>
              <a:t>7. Итоги урока</a:t>
            </a:r>
          </a:p>
          <a:p>
            <a:r>
              <a:rPr lang="ru-RU" dirty="0" smtClean="0"/>
              <a:t>8. Домашнее задание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урока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214554"/>
            <a:ext cx="1084559" cy="59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35824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линейной функции</a:t>
            </a:r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303289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График линейной функции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071678"/>
            <a:ext cx="71438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50"/>
            <a:ext cx="87154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126766"/>
            <a:ext cx="5000660" cy="508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График функции 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28604"/>
            <a:ext cx="142876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983687" cy="353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50"/>
            <a:ext cx="87154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14480" y="1500174"/>
            <a:ext cx="585791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График функции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28604"/>
            <a:ext cx="142876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5DF0F6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209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Урок по алгебре в 9 классе на тему: «Свойства функций»</vt:lpstr>
      <vt:lpstr> 1. Цели урока:  </vt:lpstr>
      <vt:lpstr>План урока</vt:lpstr>
      <vt:lpstr>Свойства линейной функции</vt:lpstr>
      <vt:lpstr>График линейной функции</vt:lpstr>
      <vt:lpstr>Слайд 6</vt:lpstr>
      <vt:lpstr>      График функции </vt:lpstr>
      <vt:lpstr>Слайд 8</vt:lpstr>
      <vt:lpstr>     График функции </vt:lpstr>
      <vt:lpstr>Свойства функции обратной пропорциональности</vt:lpstr>
      <vt:lpstr>Графики функции обратной пропорциональности</vt:lpstr>
      <vt:lpstr>Свойства и график функции у=√х</vt:lpstr>
      <vt:lpstr>Итоги урока</vt:lpstr>
      <vt:lpstr>Домашнее задание</vt:lpstr>
      <vt:lpstr>Урок окончен!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алгебре в 9 классе на тему: «Свойства функций»</dc:title>
  <dc:creator>Admin</dc:creator>
  <cp:lastModifiedBy>Admin</cp:lastModifiedBy>
  <cp:revision>12</cp:revision>
  <dcterms:created xsi:type="dcterms:W3CDTF">2002-01-07T13:43:08Z</dcterms:created>
  <dcterms:modified xsi:type="dcterms:W3CDTF">2011-01-28T18:17:27Z</dcterms:modified>
</cp:coreProperties>
</file>