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045B-CBD3-4146-9531-0DE24D9E810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9CD8-6403-4BEB-AEBF-BFD3A5405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02002_New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14290"/>
            <a:ext cx="4357718" cy="6451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liz1-erm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363076"/>
            <a:ext cx="5214974" cy="62318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Queen_Victoria-by_George_Hay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85728"/>
            <a:ext cx="4572032" cy="64251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королева\кор семья\181d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593393" cy="6357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3"/>
            <a:ext cx="8648877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Queen Elizabeth II</a:t>
            </a:r>
            <a:endParaRPr lang="ru-RU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6541"/>
            <a:ext cx="4968552" cy="678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8</cp:revision>
  <dcterms:created xsi:type="dcterms:W3CDTF">2011-01-24T15:22:49Z</dcterms:created>
  <dcterms:modified xsi:type="dcterms:W3CDTF">2011-01-30T15:54:06Z</dcterms:modified>
</cp:coreProperties>
</file>