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D7D86-23C4-4D91-B640-7454E3171E5D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71329-B2A3-4E61-BD24-ADCF27A38F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3196B-32E6-48B6-9E7F-B7DBAF35E905}" type="slidenum">
              <a:rPr lang="ru-RU"/>
              <a:pPr/>
              <a:t>1</a:t>
            </a:fld>
            <a:endParaRPr lang="ru-RU"/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14800"/>
          </a:xfrm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FBB2E-05DA-4F82-AC14-856E06B4DD8D}" type="slidenum">
              <a:rPr lang="ru-RU">
                <a:latin typeface="Arial" charset="0"/>
              </a:rPr>
              <a:pPr/>
              <a:t>2</a:t>
            </a:fld>
            <a:endParaRPr lang="ru-RU">
              <a:latin typeface="Arial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005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76417-8402-481E-A777-DB6D7126361E}" type="slidenum">
              <a:rPr lang="ru-RU">
                <a:latin typeface="Arial" charset="0"/>
              </a:rPr>
              <a:pPr/>
              <a:t>3</a:t>
            </a:fld>
            <a:endParaRPr lang="ru-RU">
              <a:latin typeface="Arial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005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C5FA-77C1-4DA8-A8FB-DAC043DFEA22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EA11-7A6A-408D-B47C-8883A3D8D7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793038" cy="1312863"/>
          </a:xfrm>
          <a:ln/>
        </p:spPr>
        <p:txBody>
          <a:bodyPr lIns="90000" tIns="46800" rIns="90000" bIns="46800" anchor="b">
            <a:normAutofit fontScale="90000"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800080"/>
                </a:solidFill>
              </a:rPr>
              <a:t>Первый признак равенства треугольников</a:t>
            </a:r>
          </a:p>
        </p:txBody>
      </p:sp>
      <p:sp>
        <p:nvSpPr>
          <p:cNvPr id="59395" name="Freeform 3"/>
          <p:cNvSpPr>
            <a:spLocks noChangeArrowheads="1"/>
          </p:cNvSpPr>
          <p:nvPr/>
        </p:nvSpPr>
        <p:spPr bwMode="auto">
          <a:xfrm flipH="1">
            <a:off x="971550" y="2565400"/>
            <a:ext cx="2160588" cy="3095625"/>
          </a:xfrm>
          <a:custGeom>
            <a:avLst/>
            <a:gdLst/>
            <a:ahLst/>
            <a:cxnLst>
              <a:cxn ang="0">
                <a:pos x="45" y="45"/>
              </a:cxn>
              <a:cxn ang="0">
                <a:pos x="590" y="1950"/>
              </a:cxn>
              <a:cxn ang="0">
                <a:pos x="1361" y="862"/>
              </a:cxn>
              <a:cxn ang="0">
                <a:pos x="0" y="0"/>
              </a:cxn>
            </a:cxnLst>
            <a:rect l="0" t="0" r="r" b="b"/>
            <a:pathLst>
              <a:path w="1361" h="1950">
                <a:moveTo>
                  <a:pt x="45" y="45"/>
                </a:moveTo>
                <a:lnTo>
                  <a:pt x="590" y="1950"/>
                </a:lnTo>
                <a:lnTo>
                  <a:pt x="1361" y="862"/>
                </a:lnTo>
                <a:lnTo>
                  <a:pt x="0" y="0"/>
                </a:lnTo>
              </a:path>
            </a:pathLst>
          </a:custGeom>
          <a:solidFill>
            <a:srgbClr val="008000"/>
          </a:solidFill>
          <a:ln w="3822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1468438" y="4797425"/>
            <a:ext cx="231775" cy="1444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2484438" y="4292600"/>
            <a:ext cx="287337" cy="730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2484438" y="4221163"/>
            <a:ext cx="287337" cy="730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 rot="2640000" flipH="1">
            <a:off x="1804988" y="4991100"/>
            <a:ext cx="577850" cy="720725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0"/>
              <a:gd name="G5" fmla="+- G4 10800 0"/>
              <a:gd name="G6" fmla="cos 10800 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10799 w 21600"/>
              <a:gd name="T13" fmla="*/ 0 h 21600"/>
              <a:gd name="T14" fmla="*/ 21599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051050" y="5734050"/>
            <a:ext cx="395288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0033CC"/>
                </a:solidFill>
                <a:cs typeface="Lucida Sans Unicode" pitchFamily="34" charset="0"/>
              </a:rPr>
              <a:t>А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684213" y="3789363"/>
            <a:ext cx="287337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0033CC"/>
                </a:solidFill>
                <a:cs typeface="Lucida Sans Unicode" pitchFamily="34" charset="0"/>
              </a:rPr>
              <a:t>В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132138" y="2420938"/>
            <a:ext cx="358775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0033CC"/>
                </a:solidFill>
                <a:cs typeface="Lucida Sans Unicode" pitchFamily="34" charset="0"/>
              </a:rPr>
              <a:t>С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427538" y="2924175"/>
            <a:ext cx="287337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0033CC"/>
                </a:solidFill>
                <a:cs typeface="Lucida Sans Unicode" pitchFamily="34" charset="0"/>
              </a:rPr>
              <a:t>Р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7019925" y="1700213"/>
            <a:ext cx="323850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0033CC"/>
                </a:solidFill>
                <a:cs typeface="Lucida Sans Unicode" pitchFamily="34" charset="0"/>
              </a:rPr>
              <a:t>К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6156325" y="4724400"/>
            <a:ext cx="539750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0033CC"/>
                </a:solidFill>
                <a:cs typeface="Lucida Sans Unicode" pitchFamily="34" charset="0"/>
              </a:rPr>
              <a:t>М</a:t>
            </a:r>
          </a:p>
        </p:txBody>
      </p:sp>
      <p:sp>
        <p:nvSpPr>
          <p:cNvPr id="59407" name="Freeform 15"/>
          <p:cNvSpPr>
            <a:spLocks noChangeArrowheads="1"/>
          </p:cNvSpPr>
          <p:nvPr/>
        </p:nvSpPr>
        <p:spPr bwMode="auto">
          <a:xfrm flipH="1">
            <a:off x="4787900" y="1773238"/>
            <a:ext cx="2160588" cy="3095625"/>
          </a:xfrm>
          <a:custGeom>
            <a:avLst/>
            <a:gdLst/>
            <a:ahLst/>
            <a:cxnLst>
              <a:cxn ang="0">
                <a:pos x="45" y="45"/>
              </a:cxn>
              <a:cxn ang="0">
                <a:pos x="590" y="1950"/>
              </a:cxn>
              <a:cxn ang="0">
                <a:pos x="1361" y="862"/>
              </a:cxn>
              <a:cxn ang="0">
                <a:pos x="0" y="0"/>
              </a:cxn>
            </a:cxnLst>
            <a:rect l="0" t="0" r="r" b="b"/>
            <a:pathLst>
              <a:path w="1361" h="1950">
                <a:moveTo>
                  <a:pt x="45" y="45"/>
                </a:moveTo>
                <a:lnTo>
                  <a:pt x="590" y="1950"/>
                </a:lnTo>
                <a:lnTo>
                  <a:pt x="1361" y="862"/>
                </a:lnTo>
                <a:lnTo>
                  <a:pt x="0" y="0"/>
                </a:lnTo>
              </a:path>
            </a:pathLst>
          </a:custGeom>
          <a:solidFill>
            <a:srgbClr val="33CCCC"/>
          </a:solidFill>
          <a:ln w="38227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5284788" y="4005263"/>
            <a:ext cx="231775" cy="14446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6300788" y="3500438"/>
            <a:ext cx="287337" cy="730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6300788" y="3429000"/>
            <a:ext cx="287337" cy="730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auto">
          <a:xfrm rot="2640000" flipH="1">
            <a:off x="5621338" y="4198938"/>
            <a:ext cx="577850" cy="720725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0"/>
              <a:gd name="G5" fmla="+- G4 10800 0"/>
              <a:gd name="G6" fmla="cos 10800 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10799 w 21600"/>
              <a:gd name="T13" fmla="*/ 0 h 21600"/>
              <a:gd name="T14" fmla="*/ 21599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93037" cy="1312863"/>
          </a:xfrm>
        </p:spPr>
        <p:txBody>
          <a:bodyPr lIns="90000" tIns="46800" rIns="90000" bIns="46800" anchor="b">
            <a:normAutofit fontScale="90000"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smtClean="0">
                <a:solidFill>
                  <a:srgbClr val="990099"/>
                </a:solidFill>
              </a:rPr>
              <a:t>Второй признак равенства треугольников</a:t>
            </a:r>
          </a:p>
        </p:txBody>
      </p:sp>
      <p:sp>
        <p:nvSpPr>
          <p:cNvPr id="6147" name="Freeform 3"/>
          <p:cNvSpPr>
            <a:spLocks noChangeArrowheads="1"/>
          </p:cNvSpPr>
          <p:nvPr/>
        </p:nvSpPr>
        <p:spPr bwMode="auto">
          <a:xfrm>
            <a:off x="684213" y="2276475"/>
            <a:ext cx="3527425" cy="2808288"/>
          </a:xfrm>
          <a:custGeom>
            <a:avLst/>
            <a:gdLst>
              <a:gd name="T0" fmla="*/ 453 w 2222"/>
              <a:gd name="T1" fmla="*/ 0 h 1769"/>
              <a:gd name="T2" fmla="*/ 2222 w 2222"/>
              <a:gd name="T3" fmla="*/ 408 h 1769"/>
              <a:gd name="T4" fmla="*/ 0 w 2222"/>
              <a:gd name="T5" fmla="*/ 1769 h 1769"/>
              <a:gd name="T6" fmla="*/ 453 w 2222"/>
              <a:gd name="T7" fmla="*/ 0 h 1769"/>
              <a:gd name="T8" fmla="*/ 0 60000 65536"/>
              <a:gd name="T9" fmla="*/ 0 60000 65536"/>
              <a:gd name="T10" fmla="*/ 0 60000 65536"/>
              <a:gd name="T11" fmla="*/ 0 60000 65536"/>
              <a:gd name="T12" fmla="*/ 0 w 2222"/>
              <a:gd name="T13" fmla="*/ 0 h 1769"/>
              <a:gd name="T14" fmla="*/ 2222 w 2222"/>
              <a:gd name="T15" fmla="*/ 1769 h 17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2" h="1769">
                <a:moveTo>
                  <a:pt x="453" y="0"/>
                </a:moveTo>
                <a:lnTo>
                  <a:pt x="2222" y="408"/>
                </a:lnTo>
                <a:lnTo>
                  <a:pt x="0" y="1769"/>
                </a:lnTo>
                <a:lnTo>
                  <a:pt x="453" y="0"/>
                </a:lnTo>
                <a:close/>
              </a:path>
            </a:pathLst>
          </a:custGeom>
          <a:solidFill>
            <a:srgbClr val="9999FF"/>
          </a:solidFill>
          <a:ln w="381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Freeform 4"/>
          <p:cNvSpPr>
            <a:spLocks noChangeArrowheads="1"/>
          </p:cNvSpPr>
          <p:nvPr/>
        </p:nvSpPr>
        <p:spPr bwMode="auto">
          <a:xfrm rot="8160000">
            <a:off x="4859338" y="2781300"/>
            <a:ext cx="3527425" cy="2808288"/>
          </a:xfrm>
          <a:custGeom>
            <a:avLst/>
            <a:gdLst>
              <a:gd name="T0" fmla="*/ 453 w 2222"/>
              <a:gd name="T1" fmla="*/ 0 h 1769"/>
              <a:gd name="T2" fmla="*/ 2222 w 2222"/>
              <a:gd name="T3" fmla="*/ 408 h 1769"/>
              <a:gd name="T4" fmla="*/ 0 w 2222"/>
              <a:gd name="T5" fmla="*/ 1769 h 1769"/>
              <a:gd name="T6" fmla="*/ 453 w 2222"/>
              <a:gd name="T7" fmla="*/ 0 h 1769"/>
              <a:gd name="T8" fmla="*/ 0 60000 65536"/>
              <a:gd name="T9" fmla="*/ 0 60000 65536"/>
              <a:gd name="T10" fmla="*/ 0 60000 65536"/>
              <a:gd name="T11" fmla="*/ 0 60000 65536"/>
              <a:gd name="T12" fmla="*/ 0 w 2222"/>
              <a:gd name="T13" fmla="*/ 0 h 1769"/>
              <a:gd name="T14" fmla="*/ 2222 w 2222"/>
              <a:gd name="T15" fmla="*/ 1769 h 17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2" h="1769">
                <a:moveTo>
                  <a:pt x="453" y="0"/>
                </a:moveTo>
                <a:lnTo>
                  <a:pt x="2222" y="408"/>
                </a:lnTo>
                <a:lnTo>
                  <a:pt x="0" y="1769"/>
                </a:lnTo>
                <a:lnTo>
                  <a:pt x="453" y="0"/>
                </a:lnTo>
                <a:close/>
              </a:path>
            </a:pathLst>
          </a:custGeom>
          <a:solidFill>
            <a:srgbClr val="CCFFFF"/>
          </a:solidFill>
          <a:ln w="381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268538" y="3860800"/>
            <a:ext cx="215900" cy="2889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227763" y="3798888"/>
            <a:ext cx="431800" cy="714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68313" y="4292600"/>
            <a:ext cx="863600" cy="863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7680000">
            <a:off x="6516688" y="1916113"/>
            <a:ext cx="863600" cy="863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-8340000">
            <a:off x="3300413" y="2620963"/>
            <a:ext cx="863600" cy="863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-840000">
            <a:off x="5778500" y="5146675"/>
            <a:ext cx="863600" cy="863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39750" y="5157788"/>
            <a:ext cx="360363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А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187450" y="1844675"/>
            <a:ext cx="431800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В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319588" y="2700338"/>
            <a:ext cx="323850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С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435600" y="5805488"/>
            <a:ext cx="361950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К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091363" y="1782763"/>
            <a:ext cx="504825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М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8423275" y="4437063"/>
            <a:ext cx="396875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Р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rot="-8340000">
            <a:off x="3436938" y="2589213"/>
            <a:ext cx="720725" cy="863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 rot="-840000">
            <a:off x="5864225" y="5219700"/>
            <a:ext cx="719138" cy="863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7793037" cy="1312863"/>
          </a:xfrm>
        </p:spPr>
        <p:txBody>
          <a:bodyPr lIns="90000" tIns="46800" rIns="90000" bIns="46800" anchor="b">
            <a:normAutofit fontScale="90000"/>
          </a:bodyPr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990099"/>
                </a:solidFill>
              </a:rPr>
              <a:t>Третий признак равенства треугольников</a:t>
            </a:r>
            <a:endParaRPr lang="en-GB" b="1" dirty="0" smtClean="0">
              <a:solidFill>
                <a:srgbClr val="990099"/>
              </a:solidFill>
            </a:endParaRPr>
          </a:p>
        </p:txBody>
      </p:sp>
      <p:sp>
        <p:nvSpPr>
          <p:cNvPr id="5123" name="Freeform 3"/>
          <p:cNvSpPr>
            <a:spLocks noChangeArrowheads="1"/>
          </p:cNvSpPr>
          <p:nvPr/>
        </p:nvSpPr>
        <p:spPr bwMode="auto">
          <a:xfrm>
            <a:off x="684213" y="2276475"/>
            <a:ext cx="3527425" cy="2808288"/>
          </a:xfrm>
          <a:custGeom>
            <a:avLst/>
            <a:gdLst>
              <a:gd name="T0" fmla="*/ 453 w 2222"/>
              <a:gd name="T1" fmla="*/ 0 h 1769"/>
              <a:gd name="T2" fmla="*/ 2222 w 2222"/>
              <a:gd name="T3" fmla="*/ 408 h 1769"/>
              <a:gd name="T4" fmla="*/ 0 w 2222"/>
              <a:gd name="T5" fmla="*/ 1769 h 1769"/>
              <a:gd name="T6" fmla="*/ 453 w 2222"/>
              <a:gd name="T7" fmla="*/ 0 h 1769"/>
              <a:gd name="T8" fmla="*/ 0 60000 65536"/>
              <a:gd name="T9" fmla="*/ 0 60000 65536"/>
              <a:gd name="T10" fmla="*/ 0 60000 65536"/>
              <a:gd name="T11" fmla="*/ 0 60000 65536"/>
              <a:gd name="T12" fmla="*/ 0 w 2222"/>
              <a:gd name="T13" fmla="*/ 0 h 1769"/>
              <a:gd name="T14" fmla="*/ 2222 w 2222"/>
              <a:gd name="T15" fmla="*/ 1769 h 17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2" h="1769">
                <a:moveTo>
                  <a:pt x="453" y="0"/>
                </a:moveTo>
                <a:lnTo>
                  <a:pt x="2222" y="408"/>
                </a:lnTo>
                <a:lnTo>
                  <a:pt x="0" y="1769"/>
                </a:lnTo>
                <a:lnTo>
                  <a:pt x="453" y="0"/>
                </a:lnTo>
                <a:close/>
              </a:path>
            </a:pathLst>
          </a:custGeom>
          <a:solidFill>
            <a:srgbClr val="9999FF"/>
          </a:solidFill>
          <a:ln w="381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Freeform 4"/>
          <p:cNvSpPr>
            <a:spLocks noChangeArrowheads="1"/>
          </p:cNvSpPr>
          <p:nvPr/>
        </p:nvSpPr>
        <p:spPr bwMode="auto">
          <a:xfrm rot="8160000">
            <a:off x="4859338" y="2781300"/>
            <a:ext cx="3527425" cy="2808288"/>
          </a:xfrm>
          <a:custGeom>
            <a:avLst/>
            <a:gdLst>
              <a:gd name="T0" fmla="*/ 453 w 2222"/>
              <a:gd name="T1" fmla="*/ 0 h 1769"/>
              <a:gd name="T2" fmla="*/ 2222 w 2222"/>
              <a:gd name="T3" fmla="*/ 408 h 1769"/>
              <a:gd name="T4" fmla="*/ 0 w 2222"/>
              <a:gd name="T5" fmla="*/ 1769 h 1769"/>
              <a:gd name="T6" fmla="*/ 453 w 2222"/>
              <a:gd name="T7" fmla="*/ 0 h 1769"/>
              <a:gd name="T8" fmla="*/ 0 60000 65536"/>
              <a:gd name="T9" fmla="*/ 0 60000 65536"/>
              <a:gd name="T10" fmla="*/ 0 60000 65536"/>
              <a:gd name="T11" fmla="*/ 0 60000 65536"/>
              <a:gd name="T12" fmla="*/ 0 w 2222"/>
              <a:gd name="T13" fmla="*/ 0 h 1769"/>
              <a:gd name="T14" fmla="*/ 2222 w 2222"/>
              <a:gd name="T15" fmla="*/ 1769 h 17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2" h="1769">
                <a:moveTo>
                  <a:pt x="453" y="0"/>
                </a:moveTo>
                <a:lnTo>
                  <a:pt x="2222" y="408"/>
                </a:lnTo>
                <a:lnTo>
                  <a:pt x="0" y="1769"/>
                </a:lnTo>
                <a:lnTo>
                  <a:pt x="453" y="0"/>
                </a:lnTo>
                <a:close/>
              </a:path>
            </a:pathLst>
          </a:custGeom>
          <a:solidFill>
            <a:srgbClr val="CCFFFF"/>
          </a:solidFill>
          <a:ln w="381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268538" y="3860800"/>
            <a:ext cx="215900" cy="2889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227763" y="3798888"/>
            <a:ext cx="431800" cy="7143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539750" y="5157788"/>
            <a:ext cx="360363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А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1187450" y="1844675"/>
            <a:ext cx="431800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В</a:t>
            </a: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4319588" y="2700338"/>
            <a:ext cx="323850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С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5435600" y="5805488"/>
            <a:ext cx="361950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К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7091363" y="1782763"/>
            <a:ext cx="504825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М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8423275" y="4437063"/>
            <a:ext cx="396875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Р</a:t>
            </a:r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 flipH="1">
            <a:off x="2514600" y="23622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35" name="Line 21"/>
          <p:cNvSpPr>
            <a:spLocks noChangeShapeType="1"/>
          </p:cNvSpPr>
          <p:nvPr/>
        </p:nvSpPr>
        <p:spPr bwMode="auto">
          <a:xfrm flipH="1">
            <a:off x="2438400" y="23622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36" name="Line 22"/>
          <p:cNvSpPr>
            <a:spLocks noChangeShapeType="1"/>
          </p:cNvSpPr>
          <p:nvPr/>
        </p:nvSpPr>
        <p:spPr bwMode="auto">
          <a:xfrm flipH="1">
            <a:off x="2514600" y="23622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37" name="Line 23"/>
          <p:cNvSpPr>
            <a:spLocks noChangeShapeType="1"/>
          </p:cNvSpPr>
          <p:nvPr/>
        </p:nvSpPr>
        <p:spPr bwMode="auto">
          <a:xfrm flipH="1">
            <a:off x="2438400" y="23622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38" name="Line 24"/>
          <p:cNvSpPr>
            <a:spLocks noChangeShapeType="1"/>
          </p:cNvSpPr>
          <p:nvPr/>
        </p:nvSpPr>
        <p:spPr bwMode="auto">
          <a:xfrm flipH="1">
            <a:off x="7162800" y="50292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39" name="Line 25"/>
          <p:cNvSpPr>
            <a:spLocks noChangeShapeType="1"/>
          </p:cNvSpPr>
          <p:nvPr/>
        </p:nvSpPr>
        <p:spPr bwMode="auto">
          <a:xfrm flipH="1">
            <a:off x="7086600" y="50292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40" name="Line 26"/>
          <p:cNvSpPr>
            <a:spLocks noChangeShapeType="1"/>
          </p:cNvSpPr>
          <p:nvPr/>
        </p:nvSpPr>
        <p:spPr bwMode="auto">
          <a:xfrm>
            <a:off x="990600" y="3124200"/>
            <a:ext cx="381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41" name="Line 27"/>
          <p:cNvSpPr>
            <a:spLocks noChangeShapeType="1"/>
          </p:cNvSpPr>
          <p:nvPr/>
        </p:nvSpPr>
        <p:spPr bwMode="auto">
          <a:xfrm>
            <a:off x="990600" y="3200400"/>
            <a:ext cx="381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42" name="Line 28"/>
          <p:cNvSpPr>
            <a:spLocks noChangeShapeType="1"/>
          </p:cNvSpPr>
          <p:nvPr/>
        </p:nvSpPr>
        <p:spPr bwMode="auto">
          <a:xfrm>
            <a:off x="990600" y="3276600"/>
            <a:ext cx="381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43" name="Line 29"/>
          <p:cNvSpPr>
            <a:spLocks noChangeShapeType="1"/>
          </p:cNvSpPr>
          <p:nvPr/>
        </p:nvSpPr>
        <p:spPr bwMode="auto">
          <a:xfrm>
            <a:off x="7467600" y="3124200"/>
            <a:ext cx="381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44" name="Line 30"/>
          <p:cNvSpPr>
            <a:spLocks noChangeShapeType="1"/>
          </p:cNvSpPr>
          <p:nvPr/>
        </p:nvSpPr>
        <p:spPr bwMode="auto">
          <a:xfrm>
            <a:off x="7467600" y="3200400"/>
            <a:ext cx="381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45" name="Line 31"/>
          <p:cNvSpPr>
            <a:spLocks noChangeShapeType="1"/>
          </p:cNvSpPr>
          <p:nvPr/>
        </p:nvSpPr>
        <p:spPr bwMode="auto">
          <a:xfrm>
            <a:off x="7467600" y="3276600"/>
            <a:ext cx="381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Экран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Первый признак равенства треугольников</vt:lpstr>
      <vt:lpstr>Второй признак равенства треугольников</vt:lpstr>
      <vt:lpstr>Третий признак равенства треугольников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признак равенства треугольников</dc:title>
  <dc:creator>Admin</dc:creator>
  <cp:lastModifiedBy>Admin</cp:lastModifiedBy>
  <cp:revision>2</cp:revision>
  <dcterms:created xsi:type="dcterms:W3CDTF">2010-11-07T11:36:11Z</dcterms:created>
  <dcterms:modified xsi:type="dcterms:W3CDTF">2010-11-07T11:43:25Z</dcterms:modified>
</cp:coreProperties>
</file>