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11"/>
  </p:notesMasterIdLst>
  <p:sldIdLst>
    <p:sldId id="271" r:id="rId2"/>
    <p:sldId id="282" r:id="rId3"/>
    <p:sldId id="257" r:id="rId4"/>
    <p:sldId id="258" r:id="rId5"/>
    <p:sldId id="259" r:id="rId6"/>
    <p:sldId id="261" r:id="rId7"/>
    <p:sldId id="285" r:id="rId8"/>
    <p:sldId id="286" r:id="rId9"/>
    <p:sldId id="30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00"/>
    <a:srgbClr val="CCFF66"/>
    <a:srgbClr val="0033CC"/>
    <a:srgbClr val="0066FF"/>
    <a:srgbClr val="66FF33"/>
    <a:srgbClr val="99CC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227" autoAdjust="0"/>
    <p:restoredTop sz="92818" autoAdjust="0"/>
  </p:normalViewPr>
  <p:slideViewPr>
    <p:cSldViewPr>
      <p:cViewPr>
        <p:scale>
          <a:sx n="50" d="100"/>
          <a:sy n="50" d="100"/>
        </p:scale>
        <p:origin x="-194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77B08A-E937-45AD-B9D4-23EBD48AA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01BCF-60DC-41E6-AFC5-ABE3FC71045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b="1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EE190-9BAD-42D1-9474-4B5094F92007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045463-3414-469A-9554-42EEF23583BD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ru-RU" b="1" i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A53F3-8049-4D39-80AC-3085E05465DD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i="1" smtClean="0"/>
              <a:t>ПОДВЕДЕНИЕ ИТОГОВ. </a:t>
            </a:r>
            <a:r>
              <a:rPr lang="ru-RU" b="1" u="sng" smtClean="0"/>
              <a:t> Завершение занятия.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CC341-4B1E-4533-AD0D-E2B866350640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 u="sng" smtClean="0"/>
          </a:p>
          <a:p>
            <a:pPr eaLnBrk="1" hangingPunct="1"/>
            <a:r>
              <a:rPr lang="ru-RU" b="1" u="sng" smtClean="0"/>
              <a:t> Прощание. Упражнение «Чемодан пожеланий».</a:t>
            </a: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9E194-DC6C-4C3C-8E13-CF9C8BDB5F2D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5710C-C593-41C4-A3F7-C001C7D92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0C0CE-0612-4340-8AEF-2F25BDCA0879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E755C-F216-4B22-AE0A-35EA855EB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A2B3-7418-4415-9E90-D0374906BB96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DA7D-1426-4240-BF3E-AA59C6276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1E6D0-667C-458D-A617-4275A64EB007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F5B7D-89DA-4670-99FE-CB5511533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485AF-EF01-4FDA-BC21-05E764721BD8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52A04-4F0C-4032-9668-96DDCB645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59E2B-D536-4848-A242-BD20ED78EB0C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56E18-82F0-4F24-9E66-C4258BB90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D840E-C542-45A5-8597-6808887BC1E7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E062-F5C3-41B1-AA7E-1DEE53316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C8495-71FE-468F-8473-E98ACC1B2654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3B6A-D87F-4A62-8EC8-44CE81FE1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95176-B946-41FE-BE42-BB6923D3C6B1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484A-9976-4757-B171-224A54770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F3F79-402B-4986-9A20-E58F9425C8B1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AD228-BC88-4C4C-AB92-6E0ADFE02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9FA3A-B845-42D7-B049-68B8E7B3A0A8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9E152-0156-4CD9-B714-9DFCC8F3A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D0D82-B5A9-4397-B4BC-B35F7B4C45B7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7FA3-5461-47E9-9F9E-F373557D7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CCBBF23-6887-480A-B3A8-2DEB2B777907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406CBFF-9E40-4BCF-B504-124569D21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6" r:id="rId2"/>
    <p:sldLayoutId id="2147483736" r:id="rId3"/>
    <p:sldLayoutId id="2147483727" r:id="rId4"/>
    <p:sldLayoutId id="2147483728" r:id="rId5"/>
    <p:sldLayoutId id="2147483729" r:id="rId6"/>
    <p:sldLayoutId id="2147483730" r:id="rId7"/>
    <p:sldLayoutId id="2147483737" r:id="rId8"/>
    <p:sldLayoutId id="2147483731" r:id="rId9"/>
    <p:sldLayoutId id="2147483732" r:id="rId10"/>
    <p:sldLayoutId id="2147483733" r:id="rId11"/>
    <p:sldLayoutId id="2147483734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827088" y="274638"/>
            <a:ext cx="7848600" cy="5962650"/>
          </a:xfrm>
        </p:spPr>
        <p:txBody>
          <a:bodyPr/>
          <a:lstStyle/>
          <a:p>
            <a:pPr algn="ctr" eaLnBrk="1" hangingPunct="1"/>
            <a:r>
              <a:rPr lang="ru-RU" sz="4800" b="1" i="1" smtClean="0">
                <a:solidFill>
                  <a:srgbClr val="0066FF"/>
                </a:solidFill>
                <a:latin typeface="Times New Roman" pitchFamily="18" charset="0"/>
              </a:rPr>
              <a:t>ЗОЖ</a:t>
            </a:r>
            <a:r>
              <a:rPr lang="ru-RU" b="1" i="1" smtClean="0">
                <a:latin typeface="Times New Roman" pitchFamily="18" charset="0"/>
              </a:rPr>
              <a:t> -  это образ жизни человека, его поведение и мышление, которые обеспечивают охрану и укрепление здоровья.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F63079C-EE5A-43E9-AEE0-05658266F729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EF9A7-781F-4D74-A05E-188FE70E0896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5886464" cy="936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0" dirty="0" smtClean="0">
                <a:solidFill>
                  <a:srgbClr val="0033CC"/>
                </a:solidFill>
                <a:latin typeface="Arial" charset="0"/>
              </a:rPr>
              <a:t>Высказывания мудрых:</a:t>
            </a:r>
            <a:r>
              <a:rPr lang="ru-RU" sz="2800" b="0" i="1" dirty="0" smtClean="0">
                <a:solidFill>
                  <a:srgbClr val="00CCFF"/>
                </a:solidFill>
                <a:latin typeface="Arial" charset="0"/>
              </a:rPr>
              <a:t/>
            </a:r>
            <a:br>
              <a:rPr lang="ru-RU" sz="2800" b="0" i="1" dirty="0" smtClean="0">
                <a:solidFill>
                  <a:srgbClr val="00CCFF"/>
                </a:solidFill>
                <a:latin typeface="Arial" charset="0"/>
              </a:rPr>
            </a:br>
            <a:endParaRPr lang="ru-RU" sz="2800" b="0" i="1" dirty="0" smtClean="0">
              <a:solidFill>
                <a:srgbClr val="00CCFF"/>
              </a:solidFill>
              <a:latin typeface="Arial" charset="0"/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00063" y="500063"/>
            <a:ext cx="8280400" cy="5616575"/>
          </a:xfrm>
        </p:spPr>
        <p:txBody>
          <a:bodyPr/>
          <a:lstStyle/>
          <a:p>
            <a:pPr marL="609600" indent="-609600" algn="ctr" eaLnBrk="1" hangingPunct="1"/>
            <a:r>
              <a:rPr lang="ru-RU" sz="3600" b="1" i="1" dirty="0" smtClean="0"/>
              <a:t>  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«Деньги потерял – ничего не потерял, время потерял – многое потерял, здоровье потерял – все потерял».</a:t>
            </a:r>
          </a:p>
          <a:p>
            <a:pPr marL="609600" indent="-609600" algn="ctr" eaLnBrk="1" hangingPunct="1"/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«Здоровье – это достояние каждого человека, которое надо беречь и преумножать».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85750" y="1285875"/>
            <a:ext cx="8243888" cy="48244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smtClean="0">
                <a:latin typeface="Times New Roman" pitchFamily="18" charset="0"/>
              </a:rPr>
              <a:t>“Когда нет здоровья,</a:t>
            </a:r>
            <a:br>
              <a:rPr lang="ru-RU" b="1" i="1" smtClean="0">
                <a:latin typeface="Times New Roman" pitchFamily="18" charset="0"/>
              </a:rPr>
            </a:br>
            <a:r>
              <a:rPr lang="ru-RU" b="1" i="1" smtClean="0">
                <a:latin typeface="Times New Roman" pitchFamily="18" charset="0"/>
              </a:rPr>
              <a:t>молчит мудрость, </a:t>
            </a:r>
            <a:br>
              <a:rPr lang="ru-RU" b="1" i="1" smtClean="0">
                <a:latin typeface="Times New Roman" pitchFamily="18" charset="0"/>
              </a:rPr>
            </a:br>
            <a:r>
              <a:rPr lang="ru-RU" b="1" i="1" smtClean="0">
                <a:latin typeface="Times New Roman" pitchFamily="18" charset="0"/>
              </a:rPr>
              <a:t>не может расцвести искусство, не играют силы, </a:t>
            </a:r>
            <a:br>
              <a:rPr lang="ru-RU" b="1" i="1" smtClean="0">
                <a:latin typeface="Times New Roman" pitchFamily="18" charset="0"/>
              </a:rPr>
            </a:br>
            <a:r>
              <a:rPr lang="ru-RU" b="1" i="1" smtClean="0">
                <a:latin typeface="Times New Roman" pitchFamily="18" charset="0"/>
              </a:rPr>
              <a:t>бесполезно богатство и </a:t>
            </a:r>
            <a:br>
              <a:rPr lang="ru-RU" b="1" i="1" smtClean="0">
                <a:latin typeface="Times New Roman" pitchFamily="18" charset="0"/>
              </a:rPr>
            </a:br>
            <a:r>
              <a:rPr lang="ru-RU" b="1" i="1" smtClean="0">
                <a:latin typeface="Times New Roman" pitchFamily="18" charset="0"/>
              </a:rPr>
              <a:t>бессилен разум”             </a:t>
            </a:r>
            <a:br>
              <a:rPr lang="ru-RU" b="1" i="1" smtClean="0">
                <a:latin typeface="Times New Roman" pitchFamily="18" charset="0"/>
              </a:rPr>
            </a:br>
            <a:r>
              <a:rPr lang="ru-RU" sz="4000" b="1" i="1" smtClean="0">
                <a:latin typeface="Times New Roman" pitchFamily="18" charset="0"/>
              </a:rPr>
              <a:t>                                      </a:t>
            </a:r>
            <a:br>
              <a:rPr lang="ru-RU" sz="4000" b="1" i="1" smtClean="0">
                <a:latin typeface="Times New Roman" pitchFamily="18" charset="0"/>
              </a:rPr>
            </a:br>
            <a:r>
              <a:rPr lang="ru-RU" sz="4000" b="1" i="1" smtClean="0">
                <a:latin typeface="Times New Roman" pitchFamily="18" charset="0"/>
              </a:rPr>
              <a:t>                                                 </a:t>
            </a:r>
            <a:r>
              <a:rPr lang="ru-RU" sz="2400" b="1" i="1" smtClean="0">
                <a:latin typeface="Times New Roman" pitchFamily="18" charset="0"/>
              </a:rPr>
              <a:t>( Геродот)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8D01084-A267-4441-A2C5-E1D4B4CDDD92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CFCA4-6FA2-43DD-823A-7C173D8992C2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900113" y="765175"/>
            <a:ext cx="7786687" cy="53276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</a:rPr>
              <a:t>“Здоровье – это единственная драгоценность” </a:t>
            </a:r>
            <a:br>
              <a:rPr lang="ru-RU" b="1" i="1" dirty="0" smtClean="0">
                <a:latin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</a:rPr>
              <a:t>                                        </a:t>
            </a:r>
            <a:br>
              <a:rPr lang="ru-RU" b="1" i="1" dirty="0" smtClean="0">
                <a:latin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</a:rPr>
              <a:t>                                         </a:t>
            </a:r>
            <a:r>
              <a:rPr lang="ru-RU" sz="2800" b="1" i="1" dirty="0" smtClean="0">
                <a:latin typeface="Times New Roman" pitchFamily="18" charset="0"/>
              </a:rPr>
              <a:t>( Монтень)</a:t>
            </a:r>
            <a:r>
              <a:rPr lang="ru-RU" b="1" dirty="0" smtClean="0"/>
              <a:t> 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0C6102C-5939-43B1-BA8E-4C0BABD9E70F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6A589-7E8C-47FA-B1EE-088D5D1F901B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971550" y="620713"/>
            <a:ext cx="7715250" cy="5688012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Times New Roman" pitchFamily="18" charset="0"/>
              </a:rPr>
              <a:t>“Заботу о пище и уходе за телом нужно отнести к области здоровья и поддержания сил, а не к области наслаждения”</a:t>
            </a:r>
            <a:br>
              <a:rPr lang="ru-RU" b="1" i="1" smtClean="0">
                <a:latin typeface="Times New Roman" pitchFamily="18" charset="0"/>
              </a:rPr>
            </a:br>
            <a:r>
              <a:rPr lang="ru-RU" b="1" i="1" smtClean="0">
                <a:latin typeface="Times New Roman" pitchFamily="18" charset="0"/>
              </a:rPr>
              <a:t>                                      </a:t>
            </a:r>
            <a:br>
              <a:rPr lang="ru-RU" b="1" i="1" smtClean="0">
                <a:latin typeface="Times New Roman" pitchFamily="18" charset="0"/>
              </a:rPr>
            </a:br>
            <a:r>
              <a:rPr lang="ru-RU" b="1" i="1" smtClean="0">
                <a:latin typeface="Times New Roman" pitchFamily="18" charset="0"/>
              </a:rPr>
              <a:t>                                          </a:t>
            </a:r>
            <a:r>
              <a:rPr lang="ru-RU" sz="2800" b="1" i="1" smtClean="0">
                <a:latin typeface="Times New Roman" pitchFamily="18" charset="0"/>
              </a:rPr>
              <a:t>(Цицерон)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571B45D-3EB8-4C79-92D4-F689DCB9FCE5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E94A6-0275-4DED-9C96-B0DCFCAEC634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260350"/>
            <a:ext cx="7848600" cy="1512888"/>
          </a:xfrm>
        </p:spPr>
        <p:txBody>
          <a:bodyPr/>
          <a:lstStyle/>
          <a:p>
            <a:pPr algn="ctr" eaLnBrk="1" hangingPunct="1"/>
            <a:r>
              <a:rPr lang="ru-RU" sz="2400" b="1" i="1" u="sng" dirty="0" smtClean="0">
                <a:latin typeface="Arial" charset="0"/>
              </a:rPr>
              <a:t>Задание на ассоциации</a:t>
            </a:r>
            <a:r>
              <a:rPr lang="ru-RU" sz="2400" b="1" i="1" dirty="0" smtClean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z="2400" b="1" i="1" dirty="0" smtClean="0">
                <a:solidFill>
                  <a:schemeClr val="folHlink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Arial" charset="0"/>
              </a:rPr>
              <a:t>На каждую букву этого слова напишите слова, </a:t>
            </a:r>
            <a:br>
              <a:rPr lang="ru-RU" sz="2400" b="1" dirty="0" smtClean="0">
                <a:solidFill>
                  <a:srgbClr val="000066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Arial" charset="0"/>
              </a:rPr>
              <a:t>относящиеся к тому, что делает человека здоровым.</a:t>
            </a:r>
          </a:p>
        </p:txBody>
      </p:sp>
      <p:graphicFrame>
        <p:nvGraphicFramePr>
          <p:cNvPr id="10251" name="Group 11"/>
          <p:cNvGraphicFramePr>
            <a:graphicFrameLocks noGrp="1"/>
          </p:cNvGraphicFramePr>
          <p:nvPr>
            <p:ph type="tbl" idx="1"/>
          </p:nvPr>
        </p:nvGraphicFramePr>
        <p:xfrm>
          <a:off x="971550" y="2286000"/>
          <a:ext cx="7100911" cy="4238634"/>
        </p:xfrm>
        <a:graphic>
          <a:graphicData uri="http://schemas.openxmlformats.org/drawingml/2006/table">
            <a:tbl>
              <a:tblPr/>
              <a:tblGrid>
                <a:gridCol w="1777363"/>
                <a:gridCol w="5323548"/>
              </a:tblGrid>
              <a:tr h="4238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EA25571-CD16-4013-9FAE-A6E3E56D0971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321B6-B12E-404E-8EAD-FB5A22ECAEBE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57224" y="1428736"/>
            <a:ext cx="7504112" cy="46799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0" dirty="0" smtClean="0">
                <a:solidFill>
                  <a:schemeClr val="tx1"/>
                </a:solidFill>
                <a:latin typeface="Arial" charset="0"/>
              </a:rPr>
              <a:t>Каждый участник группы должен завершить фразу:</a:t>
            </a:r>
            <a:r>
              <a:rPr lang="ru-RU" sz="48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4800" b="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ru-RU" sz="4800" b="0" dirty="0" smtClean="0">
                <a:solidFill>
                  <a:schemeClr val="accent2"/>
                </a:solidFill>
                <a:latin typeface="Arial" charset="0"/>
              </a:rPr>
            </a:br>
            <a:r>
              <a:rPr lang="ru-RU" sz="4800" b="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sz="48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ru-RU" sz="4800" b="0" i="1" dirty="0" smtClean="0">
                <a:solidFill>
                  <a:srgbClr val="C00000"/>
                </a:solidFill>
                <a:latin typeface="Arial" charset="0"/>
              </a:rPr>
              <a:t>“Мне сегодня...”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33375"/>
            <a:ext cx="6781800" cy="1439863"/>
          </a:xfrm>
        </p:spPr>
        <p:txBody>
          <a:bodyPr/>
          <a:lstStyle/>
          <a:p>
            <a:pPr eaLnBrk="1" hangingPunct="1"/>
            <a:r>
              <a:rPr lang="ru-RU" b="1" i="1" u="sng" dirty="0" smtClean="0"/>
              <a:t>Рефлексия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186738" cy="1143000"/>
          </a:xfrm>
        </p:spPr>
        <p:txBody>
          <a:bodyPr/>
          <a:lstStyle/>
          <a:p>
            <a:pPr algn="ctr" eaLnBrk="1" hangingPunct="1"/>
            <a:r>
              <a:rPr lang="ru-RU" sz="2000" u="sng" dirty="0" smtClean="0">
                <a:latin typeface="Arial" charset="0"/>
              </a:rPr>
              <a:t>Упражнение</a:t>
            </a:r>
            <a:r>
              <a:rPr lang="ru-RU" sz="2000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i="1" dirty="0" smtClean="0">
                <a:solidFill>
                  <a:srgbClr val="00B0F0"/>
                </a:solidFill>
                <a:latin typeface="Arial" charset="0"/>
              </a:rPr>
              <a:t>«Чемодан пожеланий»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5000625" y="1773238"/>
            <a:ext cx="3609975" cy="48958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i="1" smtClean="0">
                <a:latin typeface="Times New Roman" pitchFamily="18" charset="0"/>
              </a:rPr>
              <a:t>   Высказать пожелания всем или конкретному человеку.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800" b="1" i="1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i="1" smtClean="0">
                <a:latin typeface="Times New Roman" pitchFamily="18" charset="0"/>
              </a:rPr>
              <a:t>    Эти пожелания должны быть связаны с профессиональной деятельностью.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F26379E-66FF-4F16-8BB9-6757E5B4F7A6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68F18-DC4D-447B-ACE2-6BCC447BDD60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12294" name="Содержимое 8" descr="flowers_331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0063" y="1571625"/>
            <a:ext cx="4810125" cy="49291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42910" y="285728"/>
            <a:ext cx="7643834" cy="1476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0" i="1" smtClean="0">
                <a:solidFill>
                  <a:schemeClr val="tx1"/>
                </a:solidFill>
                <a:latin typeface="Arial" charset="0"/>
              </a:rPr>
              <a:t>Всем  доброго здоровья!</a:t>
            </a:r>
            <a:r>
              <a:rPr lang="ru-RU" sz="4800" b="0" i="1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sz="4800" b="0" i="1" smtClean="0">
                <a:solidFill>
                  <a:schemeClr val="tx1"/>
                </a:solidFill>
                <a:latin typeface="Arial" charset="0"/>
              </a:rPr>
            </a:br>
            <a:endParaRPr lang="ru-RU" sz="4800" b="0" i="1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3316" name="Рисунок 4" descr="wjbtzombcn1l9ii97kaq0jj1j3lwnyiv_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1357313"/>
            <a:ext cx="5500688" cy="412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5143512"/>
            <a:ext cx="8060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работу!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947</TotalTime>
  <Words>160</Words>
  <Application>Microsoft Office PowerPoint</Application>
  <PresentationFormat>Экран (4:3)</PresentationFormat>
  <Paragraphs>45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ЗОЖ -  это образ жизни человека, его поведение и мышление, которые обеспечивают охрану и укрепление здоровья.</vt:lpstr>
      <vt:lpstr>Высказывания мудрых: </vt:lpstr>
      <vt:lpstr>“Когда нет здоровья, молчит мудрость,  не может расцвести искусство, не играют силы,  бесполезно богатство и  бессилен разум”                                                                                                      ( Геродот)</vt:lpstr>
      <vt:lpstr> “Здоровье – это единственная драгоценность”                                                                                     ( Монтень) </vt:lpstr>
      <vt:lpstr>“Заботу о пище и уходе за телом нужно отнести к области здоровья и поддержания сил, а не к области наслаждения”                                                                                  (Цицерон)</vt:lpstr>
      <vt:lpstr>Задание на ассоциации  На каждую букву этого слова напишите слова,  относящиеся к тому, что делает человека здоровым.</vt:lpstr>
      <vt:lpstr> Каждый участник группы должен завершить фразу:   “Мне сегодня...”</vt:lpstr>
      <vt:lpstr>Упражнение «Чемодан пожеланий»</vt:lpstr>
      <vt:lpstr>Всем  доброго здоровья!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</dc:title>
  <dc:creator>Сергей</dc:creator>
  <cp:lastModifiedBy>User</cp:lastModifiedBy>
  <cp:revision>73</cp:revision>
  <dcterms:created xsi:type="dcterms:W3CDTF">2008-11-23T12:04:27Z</dcterms:created>
  <dcterms:modified xsi:type="dcterms:W3CDTF">2011-01-20T15:26:18Z</dcterms:modified>
</cp:coreProperties>
</file>