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69" r:id="rId5"/>
    <p:sldId id="258" r:id="rId6"/>
    <p:sldId id="262" r:id="rId7"/>
    <p:sldId id="265" r:id="rId8"/>
    <p:sldId id="264" r:id="rId9"/>
    <p:sldId id="270" r:id="rId10"/>
    <p:sldId id="271" r:id="rId11"/>
    <p:sldId id="268" r:id="rId12"/>
    <p:sldId id="259" r:id="rId13"/>
    <p:sldId id="261" r:id="rId14"/>
    <p:sldId id="267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83047E-9236-4530-9581-0BBDB6648624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D24D56-9971-4901-AE58-17C5CB916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29F1A-5155-4CF8-9F16-D187EF6CD38E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0F6A-9CB6-448F-83FE-A86347EF8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2C3A-A2E7-4AAD-A9E4-743C800D87A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D8270-B3E7-4254-9863-908953662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5B26A-0605-4EFB-A515-ECAD3E98A31F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1CFF-37DF-432B-AFA9-A71673F22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87C931-9F6D-4E02-B395-109C298EEC90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DB3919-1E5F-43F0-BFA1-8B7826066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65EC2-B519-477E-9049-A93E4B7101E7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F8E2-53EB-4C2E-A88C-0531CB819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1E826-8109-40BC-AB3E-D6F7A5BA92E0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342EE-1A71-4FA1-B585-2C308A875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1EAE-F00D-43A6-AA47-CE2BB50D8C53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6AB8D-0F19-4458-AB1F-61C589F4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61F2042-3DDD-42E0-AF1D-1F2CF73D63E2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19E11-5E74-4DB8-8A6E-87CF5DB2F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33D32-ED45-4CD1-942F-5D6424965161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8322-14C4-4A17-93DB-CA37EB3DD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C6AB6-ADAE-4B0F-8BB7-1EC58E20144D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6E1F63-1D9A-4422-B839-ECAF7F19B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A2CDCF0-BEF4-429A-A472-4D3D2C4C0DCB}" type="datetimeFigureOut">
              <a:rPr lang="en-US"/>
              <a:pPr>
                <a:defRPr/>
              </a:pPr>
              <a:t>1/19/2011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AA31498-F999-497E-AD2E-424EFC97E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78" r:id="rId2"/>
    <p:sldLayoutId id="2147483786" r:id="rId3"/>
    <p:sldLayoutId id="2147483779" r:id="rId4"/>
    <p:sldLayoutId id="2147483780" r:id="rId5"/>
    <p:sldLayoutId id="2147483781" r:id="rId6"/>
    <p:sldLayoutId id="2147483787" r:id="rId7"/>
    <p:sldLayoutId id="2147483782" r:id="rId8"/>
    <p:sldLayoutId id="2147483788" r:id="rId9"/>
    <p:sldLayoutId id="2147483783" r:id="rId10"/>
    <p:sldLayoutId id="21474837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8589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СУ ДЖОК – методика, доступная каждому</a:t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Цель:</a:t>
            </a:r>
            <a:r>
              <a:rPr lang="ru-RU" dirty="0" smtClean="0"/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познакомиться с одним из методов оздоравливания и профилактики заболеваний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научиться находить точки соответствия между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лицевой , а также тыльной поверхностью рук и всем организмом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уметь оказывать самопомощь, проводить профилактику заболеваний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научиться предотвращать и лечить свои болезни, самостоятельно поддерживать здоровье и сохранять свое человеческое достоинство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81000" y="1066800"/>
            <a:ext cx="4419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SzPts val="1000"/>
              <a:buFont typeface="Arial" charset="0"/>
              <a:buChar char="•"/>
              <a:tabLst>
                <a:tab pos="457200" algn="l"/>
              </a:tabLst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Необходимо выбрать часть кисти или стопы, соответствующую той части тела, в которой расположено заболевание.</a:t>
            </a:r>
            <a:endParaRPr lang="ru-RU" sz="1200">
              <a:ea typeface="Calibri" pitchFamily="34" charset="0"/>
              <a:cs typeface="Arial" charset="0"/>
            </a:endParaRPr>
          </a:p>
          <a:p>
            <a:pPr marL="342900" indent="-342900" algn="just">
              <a:lnSpc>
                <a:spcPct val="150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Далее следует оценить локализацию заболевания с точки зрения Инь и Ян поверхности тела и выбрать соответствующую зону кисти или стопы.</a:t>
            </a:r>
            <a:endParaRPr lang="ru-RU" sz="1200">
              <a:ea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Если заболевание расположено на туловище, то определить его локализацию по отношению к линии диафрагмы.</a:t>
            </a:r>
            <a:endParaRPr lang="ru-RU" sz="1200">
              <a:ea typeface="Calibri" pitchFamily="34" charset="0"/>
              <a:cs typeface="Calibri" pitchFamily="34" charset="0"/>
            </a:endParaRPr>
          </a:p>
          <a:p>
            <a:pPr marL="342900" indent="-342900" algn="just">
              <a:lnSpc>
                <a:spcPct val="150000"/>
              </a:lnSpc>
              <a:buSzPts val="1000"/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sz="1600">
                <a:solidFill>
                  <a:srgbClr val="000000"/>
                </a:solidFill>
                <a:cs typeface="Arial" charset="0"/>
              </a:rPr>
              <a:t>Если заболевание затрагивает конечности, то определить, между какими суставами оно расположено.</a:t>
            </a:r>
            <a:endParaRPr lang="ru-RU" sz="1200"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2209800" y="609600"/>
            <a:ext cx="472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latin typeface="Verdana" pitchFamily="34" charset="0"/>
                <a:cs typeface="Times New Roman" pitchFamily="18" charset="0"/>
              </a:rPr>
              <a:t>Поиск лечебной точки </a:t>
            </a:r>
            <a:endParaRPr lang="ru-RU" sz="2000" i="1">
              <a:latin typeface="Verdana" pitchFamily="34" charset="0"/>
            </a:endParaRPr>
          </a:p>
        </p:txBody>
      </p:sp>
      <p:pic>
        <p:nvPicPr>
          <p:cNvPr id="15364" name="Рисунок 6" descr="fon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81563" y="2667000"/>
            <a:ext cx="3937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533400" y="1371600"/>
            <a:ext cx="8077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2400">
                <a:cs typeface="Arial" charset="0"/>
              </a:rPr>
              <a:t>При ходьбе, беге, работе руками происходит естественная стимуляция точек соответствия и защита тела от болезней. Поэтому всем известно, что лучшее лекарство от болезней - движение и работа.</a:t>
            </a:r>
          </a:p>
          <a:p>
            <a:pPr algn="just"/>
            <a:endParaRPr lang="ru-RU" sz="2400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ru-RU" sz="2400">
                <a:cs typeface="Arial" charset="0"/>
              </a:rPr>
              <a:t>Если естественной стимуляции точек и зон соответствия недостаточно, то человек может заболеть. Тогда точная целенаправленная стимуляция точек обычно дает хорошие результаты.</a:t>
            </a:r>
          </a:p>
          <a:p>
            <a:pPr algn="just"/>
            <a:endParaRPr lang="ru-RU" sz="2400">
              <a:cs typeface="Arial" charset="0"/>
            </a:endParaRPr>
          </a:p>
          <a:p>
            <a:pPr algn="just"/>
            <a:endParaRPr lang="ru-RU" sz="2400" i="1">
              <a:cs typeface="Arial" charset="0"/>
            </a:endParaRPr>
          </a:p>
          <a:p>
            <a:pPr algn="just"/>
            <a:r>
              <a:rPr lang="ru-RU" sz="2400" i="1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 </a:t>
            </a:r>
            <a:endParaRPr lang="ru-RU" sz="2400" i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09600" y="0"/>
            <a:ext cx="7696200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600" b="1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600" b="1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pPr algn="ctr"/>
            <a:endParaRPr lang="ru-RU" sz="1600" b="1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r>
              <a:rPr lang="ru-RU" sz="2000" b="1" i="1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Преимущества</a:t>
            </a: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</a:b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Метод включает в себя несколько направлений: диагностику, лечение, профилактику и оздоровление. Неоспоримыми достоинствами Су Джока являются:</a:t>
            </a:r>
          </a:p>
          <a:p>
            <a:pPr eaLnBrk="0" hangingPunct="0"/>
            <a:endParaRPr lang="ru-RU" sz="2000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r>
              <a:rPr lang="ru-RU" sz="2000">
                <a:ea typeface="Times New Roman" pitchFamily="18" charset="0"/>
                <a:cs typeface="Arial" charset="0"/>
              </a:rPr>
              <a:t> </a:t>
            </a:r>
            <a:r>
              <a:rPr lang="ru-RU" sz="2000" b="1" i="1">
                <a:ea typeface="Times New Roman" pitchFamily="18" charset="0"/>
                <a:cs typeface="Arial" charset="0"/>
              </a:rPr>
              <a:t>Высокая эффективность</a:t>
            </a:r>
            <a:r>
              <a:rPr lang="ru-RU" sz="2000">
                <a:ea typeface="Times New Roman" pitchFamily="18" charset="0"/>
                <a:cs typeface="Arial" charset="0"/>
              </a:rPr>
              <a:t> — при правильном определении точек воздействия эффект наступает в течение нескольких минут, иногда секунд</a:t>
            </a:r>
          </a:p>
          <a:p>
            <a:r>
              <a:rPr lang="ru-RU" sz="2000"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ea typeface="Times New Roman" pitchFamily="18" charset="0"/>
                <a:cs typeface="Arial" charset="0"/>
              </a:rPr>
            </a:br>
            <a:r>
              <a:rPr lang="ru-RU" sz="2000" b="1" i="1">
                <a:ea typeface="Times New Roman" pitchFamily="18" charset="0"/>
                <a:cs typeface="Arial" charset="0"/>
              </a:rPr>
              <a:t> Абсолютная безопасность применения</a:t>
            </a:r>
            <a:r>
              <a:rPr lang="ru-RU" sz="2000">
                <a:ea typeface="Times New Roman" pitchFamily="18" charset="0"/>
                <a:cs typeface="Arial" charset="0"/>
              </a:rPr>
              <a:t> — эта лечебная система создана не человеком – он только открыл её, - а самой Природой. В этом причина её силы и безопасности. Стимуляция точек соответствия приводит к излечению. Неправильное применение метода не наносит вред человеку – оно просто неэффективно.</a:t>
            </a:r>
          </a:p>
          <a:p>
            <a:r>
              <a:rPr lang="ru-RU" sz="2000"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ea typeface="Times New Roman" pitchFamily="18" charset="0"/>
                <a:cs typeface="Arial" charset="0"/>
              </a:rPr>
            </a:br>
            <a:r>
              <a:rPr lang="ru-RU" sz="2000">
                <a:ea typeface="Times New Roman" pitchFamily="18" charset="0"/>
                <a:cs typeface="Arial" charset="0"/>
              </a:rPr>
              <a:t> </a:t>
            </a:r>
            <a:r>
              <a:rPr lang="ru-RU" sz="1600">
                <a:solidFill>
                  <a:srgbClr val="000033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/>
            </a:r>
            <a:br>
              <a:rPr lang="ru-RU" sz="1600">
                <a:solidFill>
                  <a:srgbClr val="000033"/>
                </a:solidFill>
                <a:latin typeface="Calibri" pitchFamily="34" charset="0"/>
                <a:ea typeface="Times New Roman" pitchFamily="18" charset="0"/>
                <a:cs typeface="Arial" charset="0"/>
              </a:rPr>
            </a:br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7200" y="685800"/>
            <a:ext cx="82296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cs typeface="Arial" charset="0"/>
              </a:rPr>
              <a:t>Универсальность</a:t>
            </a:r>
            <a:r>
              <a:rPr lang="ru-RU" sz="2000">
                <a:cs typeface="Arial" charset="0"/>
              </a:rPr>
              <a:t> — лечению поддаются буквально все болезни, можно лечить любую часть тела, любой орган, любой сустав, особенно в комплексе с традиционными фармакологическими методами лечения, в несколько раз увеличивающими его результативность. </a:t>
            </a:r>
          </a:p>
          <a:p>
            <a:endParaRPr lang="ru-RU" sz="2000">
              <a:cs typeface="Arial" charset="0"/>
            </a:endParaRPr>
          </a:p>
          <a:p>
            <a:r>
              <a:rPr lang="ru-RU" sz="2000" b="1" i="1">
                <a:cs typeface="Arial" charset="0"/>
              </a:rPr>
              <a:t>Доступность метода для каждого человека </a:t>
            </a:r>
            <a:r>
              <a:rPr lang="ru-RU" sz="2000">
                <a:cs typeface="Arial" charset="0"/>
              </a:rPr>
              <a:t>– в Су Джок терапии не нужно ничего выучивать и запоминать. Что заучивается – легко забывается. Метод достаточно один раз понять, затем им можно пользоваться всю жизнь</a:t>
            </a:r>
          </a:p>
          <a:p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cs typeface="Arial" charset="0"/>
              </a:rPr>
              <a:t> </a:t>
            </a:r>
            <a:r>
              <a:rPr lang="ru-RU" sz="2000" b="1" i="1">
                <a:cs typeface="Arial" charset="0"/>
              </a:rPr>
              <a:t>Простота</a:t>
            </a:r>
            <a:r>
              <a:rPr lang="ru-RU" sz="2000">
                <a:cs typeface="Arial" charset="0"/>
              </a:rPr>
              <a:t> — ваша рука и знания всегда с вами. Для получения результата обычно используют специальные инструменты, разработанные для Су Джок-терапии, но если под рукой их нет, то начать стимуляцию биоактивных точек можно с помощью зубочистки или слегка заточенной спички. </a:t>
            </a: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</a:br>
            <a:endParaRPr lang="ru-RU" sz="20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183563" cy="44370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До сих пор не существовало метода лечения, которым можно было бы настолько легко овладеть и получать при этом такой значительный и быстрый результат!</a:t>
            </a: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8183563" cy="1050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СПАСИБО ЗА ВНИМАНИЕ!</a:t>
            </a:r>
            <a:endParaRPr lang="ru-RU" sz="4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81000" y="838200"/>
            <a:ext cx="838200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 eaLnBrk="0" hangingPunct="0">
              <a:buFont typeface="Arial" charset="0"/>
              <a:buChar char="•"/>
            </a:pPr>
            <a:r>
              <a:rPr lang="ru-RU" sz="24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Каждый человек должен знать эффективную систему самовыздоровления, чтобы с трудную минуту суметь помочь себе и окружающим.</a:t>
            </a:r>
          </a:p>
          <a:p>
            <a:pPr indent="450850" algn="just" eaLnBrk="0" hangingPunct="0"/>
            <a:endParaRPr lang="ru-RU" sz="240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  <a:p>
            <a:pPr indent="450850" algn="just" eaLnBrk="0" hangingPunct="0"/>
            <a:endParaRPr lang="ru-RU" sz="1100">
              <a:ea typeface="Arial Unicode MS" pitchFamily="34" charset="-128"/>
              <a:cs typeface="Arial" charset="0"/>
            </a:endParaRPr>
          </a:p>
          <a:p>
            <a:pPr indent="450850" algn="just" eaLnBrk="0" hangingPunct="0">
              <a:buFont typeface="Arial" charset="0"/>
              <a:buChar char="•"/>
            </a:pPr>
            <a:r>
              <a:rPr lang="ru-RU" sz="24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Су Джок терапию - метод лечения воздействием на кисть и стопу можно отнести к наилучшим методам самопомощи, известным в настоящее время.</a:t>
            </a:r>
          </a:p>
          <a:p>
            <a:pPr indent="450850" algn="just" eaLnBrk="0" hangingPunct="0"/>
            <a:endParaRPr lang="ru-RU" sz="2400">
              <a:solidFill>
                <a:srgbClr val="000000"/>
              </a:solidFill>
              <a:ea typeface="Arial Unicode MS" pitchFamily="34" charset="-128"/>
              <a:cs typeface="Arial" charset="0"/>
            </a:endParaRPr>
          </a:p>
          <a:p>
            <a:pPr indent="450850" algn="just" eaLnBrk="0" hangingPunct="0"/>
            <a:endParaRPr lang="ru-RU" sz="1100">
              <a:ea typeface="Arial Unicode MS" pitchFamily="34" charset="-128"/>
              <a:cs typeface="Arial" charset="0"/>
            </a:endParaRPr>
          </a:p>
          <a:p>
            <a:pPr indent="450850" algn="just" eaLnBrk="0" hangingPunct="0">
              <a:buFont typeface="Arial" charset="0"/>
              <a:buChar char="•"/>
            </a:pPr>
            <a:r>
              <a:rPr lang="ru-RU" sz="2400">
                <a:solidFill>
                  <a:srgbClr val="000000"/>
                </a:solidFill>
                <a:ea typeface="Arial Unicode MS" pitchFamily="34" charset="-128"/>
                <a:cs typeface="Arial" charset="0"/>
              </a:rPr>
              <a:t>Все люди на Земле, изучившие системы соответствия кистей и стоп, смогут предотвращать и лечить свои болезни, самостоятельно поддерживать здоровье и сохранять свое человеческое достоинство.</a:t>
            </a:r>
            <a:endParaRPr lang="ru-RU" sz="3200">
              <a:ea typeface="Arial Unicode MS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04800" y="304800"/>
            <a:ext cx="4724400" cy="600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   </a:t>
            </a:r>
          </a:p>
          <a:p>
            <a:pPr algn="ctr"/>
            <a:r>
              <a:rPr lang="ru-RU" sz="24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ru-RU" sz="26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В конце XX века мир облетела сенсационная весть. </a:t>
            </a:r>
            <a:r>
              <a:rPr lang="ru-RU" sz="2600">
                <a:ea typeface="Times New Roman" pitchFamily="18" charset="0"/>
                <a:cs typeface="Arial" charset="0"/>
              </a:rPr>
              <a:t>Су Джок терапия </a:t>
            </a:r>
            <a:r>
              <a:rPr lang="ru-RU" sz="26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(в переводе с корейского «су» — кисть, а «джок» — стопа)</a:t>
            </a:r>
            <a:r>
              <a:rPr lang="ru-RU" sz="2600">
                <a:ea typeface="Times New Roman" pitchFamily="18" charset="0"/>
                <a:cs typeface="Arial" charset="0"/>
              </a:rPr>
              <a:t>, как метод, разработан ученым из Южной Кореи профессором</a:t>
            </a:r>
          </a:p>
          <a:p>
            <a:pPr algn="ctr"/>
            <a:r>
              <a:rPr lang="ru-RU" sz="2600">
                <a:ea typeface="Times New Roman" pitchFamily="18" charset="0"/>
                <a:cs typeface="Arial" charset="0"/>
              </a:rPr>
              <a:t> </a:t>
            </a:r>
            <a:r>
              <a:rPr lang="ru-RU" sz="2600" b="1">
                <a:ea typeface="Times New Roman" pitchFamily="18" charset="0"/>
                <a:cs typeface="Arial" charset="0"/>
              </a:rPr>
              <a:t>Пак Чжэ Ву</a:t>
            </a:r>
            <a:r>
              <a:rPr lang="ru-RU" sz="2600">
                <a:ea typeface="Times New Roman" pitchFamily="18" charset="0"/>
                <a:cs typeface="Arial" charset="0"/>
              </a:rPr>
              <a:t>, </a:t>
            </a:r>
          </a:p>
          <a:p>
            <a:pPr algn="ctr"/>
            <a:r>
              <a:rPr lang="ru-RU" sz="2600">
                <a:ea typeface="Times New Roman" pitchFamily="18" charset="0"/>
                <a:cs typeface="Arial" charset="0"/>
              </a:rPr>
              <a:t>сумевшим существенно дополнить традиционные подходы к иглоукалыванию.</a:t>
            </a:r>
          </a:p>
          <a:p>
            <a:r>
              <a:rPr lang="ru-RU" sz="24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/>
            </a:r>
            <a:br>
              <a:rPr lang="ru-RU" sz="2400">
                <a:solidFill>
                  <a:srgbClr val="000033"/>
                </a:solidFill>
                <a:ea typeface="Times New Roman" pitchFamily="18" charset="0"/>
                <a:cs typeface="Arial" charset="0"/>
              </a:rPr>
            </a:br>
            <a:endParaRPr lang="ru-RU" sz="2400">
              <a:ea typeface="Times New Roman" pitchFamily="18" charset="0"/>
              <a:cs typeface="Arial" charset="0"/>
            </a:endParaRPr>
          </a:p>
        </p:txBody>
      </p:sp>
      <p:pic>
        <p:nvPicPr>
          <p:cNvPr id="8195" name="Рисунок 8" descr="чже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066800"/>
            <a:ext cx="36195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457200" y="457200"/>
            <a:ext cx="82296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cs typeface="Arial" charset="0"/>
              </a:rPr>
              <a:t>На кистях и стопах располагаются системы высокоактивных точек соответствия всем органам и участкам тела.</a:t>
            </a:r>
            <a:r>
              <a:rPr lang="ru-RU" sz="24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 С их помощью можно лечить любую часть тела, любой орган, не прибегая к помощи врача. Главное же заключалось в том, что неправильное применение этого метода не способно нанести организму человека никакого вреда, оно просто не дает желаемого результата.</a:t>
            </a:r>
            <a:endParaRPr lang="ru-RU" sz="2400">
              <a:latin typeface="Verdana" pitchFamily="34" charset="0"/>
            </a:endParaRPr>
          </a:p>
        </p:txBody>
      </p:sp>
      <p:pic>
        <p:nvPicPr>
          <p:cNvPr id="9219" name="Рисунок 2" descr="hand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1263" y="3505200"/>
            <a:ext cx="45672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766763"/>
            <a:ext cx="8382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В основе метода Су Джок лежит система соответствия, или подобия,</a:t>
            </a:r>
            <a:r>
              <a:rPr lang="ru-RU" sz="2000">
                <a:ea typeface="Times New Roman" pitchFamily="18" charset="0"/>
                <a:cs typeface="Arial" charset="0"/>
              </a:rPr>
              <a:t> </a:t>
            </a: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кистей и стоп всему организму в целом. </a:t>
            </a:r>
          </a:p>
          <a:p>
            <a:pPr algn="just"/>
            <a:endParaRPr lang="ru-RU" sz="2000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>
                <a:solidFill>
                  <a:srgbClr val="000033"/>
                </a:solidFill>
                <a:ea typeface="Times New Roman" pitchFamily="18" charset="0"/>
                <a:cs typeface="Arial" charset="0"/>
              </a:rPr>
              <a:t>Тело человека имеет 5 условно отдельных частей: голова, две руки и две ноги.</a:t>
            </a:r>
          </a:p>
          <a:p>
            <a:pPr algn="just"/>
            <a:endParaRPr lang="ru-RU" sz="2000">
              <a:solidFill>
                <a:srgbClr val="000033"/>
              </a:solidFill>
              <a:ea typeface="Times New Roman" pitchFamily="18" charset="0"/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>
                <a:ea typeface="Times New Roman" pitchFamily="18" charset="0"/>
                <a:cs typeface="Arial" charset="0"/>
              </a:rPr>
              <a:t> И кисти, и стопы — единственные части человеческого тела, для которых такое структурное подобие характерно. </a:t>
            </a:r>
          </a:p>
          <a:p>
            <a:endParaRPr lang="ru-RU" sz="2000">
              <a:ea typeface="Times New Roman" pitchFamily="18" charset="0"/>
              <a:cs typeface="Arial" charset="0"/>
            </a:endParaRPr>
          </a:p>
          <a:p>
            <a:pPr algn="just"/>
            <a:r>
              <a:rPr lang="ru-RU" sz="2000">
                <a:ea typeface="Times New Roman" pitchFamily="18" charset="0"/>
                <a:cs typeface="Arial" charset="0"/>
              </a:rPr>
              <a:t>Кисть и стопа являются «пультами дистанционного управления» здоровьем человека. Эти лечебные системы функционируют, как своего рода маленькие клиники, естественным образом излечивающие болезни тела. </a:t>
            </a:r>
          </a:p>
          <a:p>
            <a:pPr algn="just"/>
            <a:r>
              <a:rPr lang="ru-RU" sz="2000">
                <a:ea typeface="Times New Roman" pitchFamily="18" charset="0"/>
                <a:cs typeface="Arial" charset="0"/>
              </a:rPr>
              <a:t>На кистях и стопах в строгом порядке располагаются биологически активные точки, соответствующие всем органам и участкам тела.</a:t>
            </a:r>
          </a:p>
          <a:p>
            <a:pPr algn="just"/>
            <a:r>
              <a:rPr lang="ru-RU" sz="2000">
                <a:ea typeface="Times New Roman" pitchFamily="18" charset="0"/>
                <a:cs typeface="Arial" charset="0"/>
              </a:rPr>
              <a:t>В чем же заключается подобие кисти телу?</a:t>
            </a:r>
          </a:p>
          <a:p>
            <a:endParaRPr lang="ru-RU" sz="20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" descr="Су Джок. Подобия кисти телу по направлению выступающих част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914400"/>
            <a:ext cx="6096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Стандартная система соответствия ки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888" y="1276350"/>
            <a:ext cx="71342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стандартные системы соответствия стопы. Су Джо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1263" y="442913"/>
            <a:ext cx="6721475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609600" y="457200"/>
            <a:ext cx="8001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cs typeface="Arial" charset="0"/>
              </a:rPr>
              <a:t> </a:t>
            </a:r>
          </a:p>
          <a:p>
            <a:pPr algn="just">
              <a:buFont typeface="Arial" charset="0"/>
              <a:buChar char="•"/>
            </a:pPr>
            <a:r>
              <a:rPr lang="ru-RU" sz="2000">
                <a:cs typeface="Arial" charset="0"/>
              </a:rPr>
              <a:t>Тело и его системы соответствия находятся в постоянном взаимодействии. </a:t>
            </a:r>
          </a:p>
          <a:p>
            <a:pPr algn="just">
              <a:buFont typeface="Arial" charset="0"/>
              <a:buChar char="•"/>
            </a:pPr>
            <a:endParaRPr lang="ru-RU" sz="2000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>
                <a:cs typeface="Arial" charset="0"/>
              </a:rPr>
              <a:t>При заболевании «сигнальная» волна направляется из пораженного органа или части тела в точку соответствия и приводит ее в возбужденное состояние - точка становится резко болезненной. </a:t>
            </a:r>
          </a:p>
          <a:p>
            <a:pPr algn="just">
              <a:buFont typeface="Arial" charset="0"/>
              <a:buChar char="•"/>
            </a:pPr>
            <a:endParaRPr lang="ru-RU" sz="2000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>
                <a:cs typeface="Arial" charset="0"/>
              </a:rPr>
              <a:t>В момент стимуляции такой точки возникает «лечебная» волна, которая оказывает нормализующее влияние на заболевший орган. </a:t>
            </a:r>
          </a:p>
          <a:p>
            <a:pPr algn="just">
              <a:buFont typeface="Arial" charset="0"/>
              <a:buChar char="•"/>
            </a:pPr>
            <a:endParaRPr lang="ru-RU" sz="2000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ru-RU" sz="2000">
                <a:cs typeface="Arial" charset="0"/>
              </a:rPr>
              <a:t>Визуально эту точку рассмотреть на поверхности кожи невозможно, но при надавливании на нее можно нащупать ямку, уплотнение или точечное болезненное место. И если такая точка найдена, то половину пути к выздоровлению можно счесть уже пройденной.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225</TotalTime>
  <Words>677</Words>
  <PresentationFormat>Экран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Verdana</vt:lpstr>
      <vt:lpstr>Wingdings 2</vt:lpstr>
      <vt:lpstr>Calibri</vt:lpstr>
      <vt:lpstr>Arial Unicode MS</vt:lpstr>
      <vt:lpstr>Times New Roman</vt:lpstr>
      <vt:lpstr>Symbol</vt:lpstr>
      <vt:lpstr>Аспект</vt:lpstr>
      <vt:lpstr>СУ ДЖОК – методика, доступная каждому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До сих пор не существовало метода лечения, которым можно было бы настолько легко овладеть и получать при этом такой значительный и быстрый результат!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 ДЖОК – методика, доступная каждому </dc:title>
  <cp:lastModifiedBy>User</cp:lastModifiedBy>
  <cp:revision>26</cp:revision>
  <dcterms:modified xsi:type="dcterms:W3CDTF">2011-01-19T17:22:44Z</dcterms:modified>
</cp:coreProperties>
</file>